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2.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3.xml" ContentType="application/inkml+xml"/>
  <Override PartName="/ppt/notesSlides/notesSlide31.xml" ContentType="application/vnd.openxmlformats-officedocument.presentationml.notesSlide+xml"/>
  <Override PartName="/ppt/ink/ink4.xml" ContentType="application/inkml+xml"/>
  <Override PartName="/ppt/notesSlides/notesSlide32.xml" ContentType="application/vnd.openxmlformats-officedocument.presentationml.notesSlide+xml"/>
  <Override PartName="/ppt/ink/ink5.xml" ContentType="application/inkml+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6.xml" ContentType="application/inkml+xml"/>
  <Override PartName="/ppt/notesSlides/notesSlide35.xml" ContentType="application/vnd.openxmlformats-officedocument.presentationml.notesSlide+xml"/>
  <Override PartName="/ppt/ink/ink7.xml" ContentType="application/inkml+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ink/ink8.xml" ContentType="application/inkml+xml"/>
  <Override PartName="/ppt/notesSlides/notesSlide38.xml" ContentType="application/vnd.openxmlformats-officedocument.presentationml.notesSlide+xml"/>
  <Override PartName="/ppt/ink/ink9.xml" ContentType="application/inkml+xml"/>
  <Override PartName="/ppt/notesSlides/notesSlide39.xml" ContentType="application/vnd.openxmlformats-officedocument.presentationml.notesSlide+xml"/>
  <Override PartName="/ppt/ink/ink10.xml" ContentType="application/inkml+xml"/>
  <Override PartName="/ppt/notesSlides/notesSlide40.xml" ContentType="application/vnd.openxmlformats-officedocument.presentationml.notesSlide+xml"/>
  <Override PartName="/ppt/ink/ink11.xml" ContentType="application/inkml+xml"/>
  <Override PartName="/ppt/ink/ink12.xml" ContentType="application/inkml+xml"/>
  <Override PartName="/ppt/notesSlides/notesSlide4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2" r:id="rId5"/>
  </p:sldMasterIdLst>
  <p:notesMasterIdLst>
    <p:notesMasterId r:id="rId58"/>
  </p:notesMasterIdLst>
  <p:handoutMasterIdLst>
    <p:handoutMasterId r:id="rId59"/>
  </p:handoutMasterIdLst>
  <p:sldIdLst>
    <p:sldId id="1858" r:id="rId6"/>
    <p:sldId id="1881" r:id="rId7"/>
    <p:sldId id="1825" r:id="rId8"/>
    <p:sldId id="1897" r:id="rId9"/>
    <p:sldId id="1826" r:id="rId10"/>
    <p:sldId id="1905" r:id="rId11"/>
    <p:sldId id="1865" r:id="rId12"/>
    <p:sldId id="1885" r:id="rId13"/>
    <p:sldId id="1866" r:id="rId14"/>
    <p:sldId id="1867" r:id="rId15"/>
    <p:sldId id="1868" r:id="rId16"/>
    <p:sldId id="1888" r:id="rId17"/>
    <p:sldId id="1860" r:id="rId18"/>
    <p:sldId id="1859" r:id="rId19"/>
    <p:sldId id="1861" r:id="rId20"/>
    <p:sldId id="1862" r:id="rId21"/>
    <p:sldId id="1863" r:id="rId22"/>
    <p:sldId id="1869" r:id="rId23"/>
    <p:sldId id="1893" r:id="rId24"/>
    <p:sldId id="1870" r:id="rId25"/>
    <p:sldId id="1827" r:id="rId26"/>
    <p:sldId id="1891" r:id="rId27"/>
    <p:sldId id="1892" r:id="rId28"/>
    <p:sldId id="1828" r:id="rId29"/>
    <p:sldId id="1872" r:id="rId30"/>
    <p:sldId id="1894" r:id="rId31"/>
    <p:sldId id="1874" r:id="rId32"/>
    <p:sldId id="1873" r:id="rId33"/>
    <p:sldId id="1906" r:id="rId34"/>
    <p:sldId id="1829" r:id="rId35"/>
    <p:sldId id="1875" r:id="rId36"/>
    <p:sldId id="1876" r:id="rId37"/>
    <p:sldId id="1883" r:id="rId38"/>
    <p:sldId id="1902" r:id="rId39"/>
    <p:sldId id="1890" r:id="rId40"/>
    <p:sldId id="1877" r:id="rId41"/>
    <p:sldId id="1878" r:id="rId42"/>
    <p:sldId id="1887" r:id="rId43"/>
    <p:sldId id="1880" r:id="rId44"/>
    <p:sldId id="1895" r:id="rId45"/>
    <p:sldId id="1886" r:id="rId46"/>
    <p:sldId id="1884" r:id="rId47"/>
    <p:sldId id="1889" r:id="rId48"/>
    <p:sldId id="1882" r:id="rId49"/>
    <p:sldId id="1896" r:id="rId50"/>
    <p:sldId id="1904" r:id="rId51"/>
    <p:sldId id="1898" r:id="rId52"/>
    <p:sldId id="1899" r:id="rId53"/>
    <p:sldId id="1900" r:id="rId54"/>
    <p:sldId id="1901" r:id="rId55"/>
    <p:sldId id="1903" r:id="rId56"/>
    <p:sldId id="1532" r:id="rId5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A073DAE3-B461-442F-A3D3-6642BD875E45}">
          <p14:sldIdLst/>
        </p14:section>
        <p14:section name="Soft Black template" id="{888AB95E-1B7E-4E95-8F39-C5D0E8372BC2}">
          <p14:sldIdLst>
            <p14:sldId id="1858"/>
            <p14:sldId id="1881"/>
            <p14:sldId id="1825"/>
            <p14:sldId id="1897"/>
            <p14:sldId id="1826"/>
            <p14:sldId id="1905"/>
            <p14:sldId id="1865"/>
            <p14:sldId id="1885"/>
            <p14:sldId id="1866"/>
            <p14:sldId id="1867"/>
            <p14:sldId id="1868"/>
            <p14:sldId id="1888"/>
            <p14:sldId id="1860"/>
            <p14:sldId id="1859"/>
            <p14:sldId id="1861"/>
            <p14:sldId id="1862"/>
            <p14:sldId id="1863"/>
            <p14:sldId id="1869"/>
            <p14:sldId id="1893"/>
            <p14:sldId id="1870"/>
            <p14:sldId id="1827"/>
            <p14:sldId id="1891"/>
            <p14:sldId id="1892"/>
            <p14:sldId id="1828"/>
            <p14:sldId id="1872"/>
            <p14:sldId id="1894"/>
            <p14:sldId id="1874"/>
            <p14:sldId id="1873"/>
            <p14:sldId id="1906"/>
            <p14:sldId id="1829"/>
            <p14:sldId id="1875"/>
            <p14:sldId id="1876"/>
            <p14:sldId id="1883"/>
            <p14:sldId id="1902"/>
            <p14:sldId id="1890"/>
            <p14:sldId id="1877"/>
            <p14:sldId id="1878"/>
            <p14:sldId id="1887"/>
            <p14:sldId id="1880"/>
            <p14:sldId id="1895"/>
            <p14:sldId id="1886"/>
            <p14:sldId id="1884"/>
            <p14:sldId id="1889"/>
            <p14:sldId id="1882"/>
            <p14:sldId id="1896"/>
            <p14:sldId id="1904"/>
            <p14:sldId id="1898"/>
            <p14:sldId id="1899"/>
            <p14:sldId id="1900"/>
            <p14:sldId id="1901"/>
            <p14:sldId id="1903"/>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2D91"/>
    <a:srgbClr val="F7EC8B"/>
    <a:srgbClr val="E68A8A"/>
    <a:srgbClr val="1A1A1A"/>
    <a:srgbClr val="00BCF2"/>
    <a:srgbClr val="E6E6E6"/>
    <a:srgbClr val="D2D2D2"/>
    <a:srgbClr val="0078D4"/>
    <a:srgbClr val="037BDA"/>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BBEA2B-5527-45B8-AC3A-EDB7A7E8F5B8}" v="74" dt="2020-06-11T17:15:59.748"/>
    <p1510:client id="{3AF06BEF-E743-444B-A116-65D63453C502}" v="252" dt="2020-06-11T15:23:19.343"/>
    <p1510:client id="{96A60A70-7586-491E-8D22-A1FCD7BF266D}" v="8" dt="2020-06-11T07:03:30.512"/>
    <p1510:client id="{F5CD198B-5791-403A-9380-7369B43A73CE}" v="2" dt="2020-06-11T00:24:15.524"/>
    <p1510:client id="{FAE3BEF8-CB0D-4D22-8B6E-220FE6A65B4D}" v="197" dt="2020-06-11T01:18:19.2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257" autoAdjust="0"/>
    <p:restoredTop sz="92133" autoAdjust="0"/>
  </p:normalViewPr>
  <p:slideViewPr>
    <p:cSldViewPr snapToGrid="0">
      <p:cViewPr varScale="1">
        <p:scale>
          <a:sx n="70" d="100"/>
          <a:sy n="70" d="100"/>
        </p:scale>
        <p:origin x="40" y="32"/>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notesMaster" Target="notesMasters/notesMaster1.xml"/><Relationship Id="rId66"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commentAuthors" Target="commentAuthors.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dant Bahel" userId="359cab12dc5cf72d" providerId="LiveId" clId="{20BBEA2B-5527-45B8-AC3A-EDB7A7E8F5B8}"/>
    <pc:docChg chg="custSel addSld delSld modSld sldOrd modSection">
      <pc:chgData name="Vedant Bahel" userId="359cab12dc5cf72d" providerId="LiveId" clId="{20BBEA2B-5527-45B8-AC3A-EDB7A7E8F5B8}" dt="2020-06-11T17:15:59.748" v="446"/>
      <pc:docMkLst>
        <pc:docMk/>
      </pc:docMkLst>
      <pc:sldChg chg="modSp mod">
        <pc:chgData name="Vedant Bahel" userId="359cab12dc5cf72d" providerId="LiveId" clId="{20BBEA2B-5527-45B8-AC3A-EDB7A7E8F5B8}" dt="2020-06-10T19:28:11.041" v="169" actId="242"/>
        <pc:sldMkLst>
          <pc:docMk/>
          <pc:sldMk cId="1329079817" sldId="1825"/>
        </pc:sldMkLst>
        <pc:spChg chg="mod">
          <ac:chgData name="Vedant Bahel" userId="359cab12dc5cf72d" providerId="LiveId" clId="{20BBEA2B-5527-45B8-AC3A-EDB7A7E8F5B8}" dt="2020-06-10T19:28:11.041" v="169" actId="242"/>
          <ac:spMkLst>
            <pc:docMk/>
            <pc:sldMk cId="1329079817" sldId="1825"/>
            <ac:spMk id="2" creationId="{91BDB3B9-B5F9-466C-9D41-6C7B8AEC62C5}"/>
          </ac:spMkLst>
        </pc:spChg>
        <pc:spChg chg="mod">
          <ac:chgData name="Vedant Bahel" userId="359cab12dc5cf72d" providerId="LiveId" clId="{20BBEA2B-5527-45B8-AC3A-EDB7A7E8F5B8}" dt="2020-06-09T20:57:37.343" v="14" actId="20577"/>
          <ac:spMkLst>
            <pc:docMk/>
            <pc:sldMk cId="1329079817" sldId="1825"/>
            <ac:spMk id="17" creationId="{00000000-0000-0000-0000-000000000000}"/>
          </ac:spMkLst>
        </pc:spChg>
      </pc:sldChg>
      <pc:sldChg chg="modSp">
        <pc:chgData name="Vedant Bahel" userId="359cab12dc5cf72d" providerId="LiveId" clId="{20BBEA2B-5527-45B8-AC3A-EDB7A7E8F5B8}" dt="2020-06-10T08:20:04.149" v="146" actId="20577"/>
        <pc:sldMkLst>
          <pc:docMk/>
          <pc:sldMk cId="2397087657" sldId="1827"/>
        </pc:sldMkLst>
        <pc:graphicFrameChg chg="mod">
          <ac:chgData name="Vedant Bahel" userId="359cab12dc5cf72d" providerId="LiveId" clId="{20BBEA2B-5527-45B8-AC3A-EDB7A7E8F5B8}" dt="2020-06-10T08:20:04.149" v="146" actId="20577"/>
          <ac:graphicFrameMkLst>
            <pc:docMk/>
            <pc:sldMk cId="2397087657" sldId="1827"/>
            <ac:graphicFrameMk id="7" creationId="{D0BAF5ED-3D75-4984-8C72-A8A33139F9F5}"/>
          </ac:graphicFrameMkLst>
        </pc:graphicFrameChg>
      </pc:sldChg>
      <pc:sldChg chg="addSp delSp modSp mod">
        <pc:chgData name="Vedant Bahel" userId="359cab12dc5cf72d" providerId="LiveId" clId="{20BBEA2B-5527-45B8-AC3A-EDB7A7E8F5B8}" dt="2020-06-11T17:15:59.748" v="446"/>
        <pc:sldMkLst>
          <pc:docMk/>
          <pc:sldMk cId="2967884444" sldId="1828"/>
        </pc:sldMkLst>
        <pc:spChg chg="add mod">
          <ac:chgData name="Vedant Bahel" userId="359cab12dc5cf72d" providerId="LiveId" clId="{20BBEA2B-5527-45B8-AC3A-EDB7A7E8F5B8}" dt="2020-06-11T14:45:52.153" v="445" actId="1076"/>
          <ac:spMkLst>
            <pc:docMk/>
            <pc:sldMk cId="2967884444" sldId="1828"/>
            <ac:spMk id="7" creationId="{70DF0D45-834C-4A0B-AD5B-98BD3DD3D36B}"/>
          </ac:spMkLst>
        </pc:spChg>
        <pc:graphicFrameChg chg="mod">
          <ac:chgData name="Vedant Bahel" userId="359cab12dc5cf72d" providerId="LiveId" clId="{20BBEA2B-5527-45B8-AC3A-EDB7A7E8F5B8}" dt="2020-06-11T14:45:01.336" v="427" actId="1076"/>
          <ac:graphicFrameMkLst>
            <pc:docMk/>
            <pc:sldMk cId="2967884444" sldId="1828"/>
            <ac:graphicFrameMk id="10" creationId="{B61E6D31-493B-4FEA-B7F2-C2082D5CE157}"/>
          </ac:graphicFrameMkLst>
        </pc:graphicFrameChg>
        <pc:picChg chg="add del">
          <ac:chgData name="Vedant Bahel" userId="359cab12dc5cf72d" providerId="LiveId" clId="{20BBEA2B-5527-45B8-AC3A-EDB7A7E8F5B8}" dt="2020-06-11T14:44:14.175" v="419"/>
          <ac:picMkLst>
            <pc:docMk/>
            <pc:sldMk cId="2967884444" sldId="1828"/>
            <ac:picMk id="2" creationId="{1F024424-5131-4CD5-831F-CBF9C3D7244E}"/>
          </ac:picMkLst>
        </pc:picChg>
        <pc:picChg chg="add mod modCrop">
          <ac:chgData name="Vedant Bahel" userId="359cab12dc5cf72d" providerId="LiveId" clId="{20BBEA2B-5527-45B8-AC3A-EDB7A7E8F5B8}" dt="2020-06-11T14:45:09.472" v="431" actId="1076"/>
          <ac:picMkLst>
            <pc:docMk/>
            <pc:sldMk cId="2967884444" sldId="1828"/>
            <ac:picMk id="3" creationId="{6E45BDA8-4007-459B-949A-4BD264F403D0}"/>
          </ac:picMkLst>
        </pc:picChg>
        <pc:inkChg chg="add">
          <ac:chgData name="Vedant Bahel" userId="359cab12dc5cf72d" providerId="LiveId" clId="{20BBEA2B-5527-45B8-AC3A-EDB7A7E8F5B8}" dt="2020-06-11T17:15:59.748" v="446"/>
          <ac:inkMkLst>
            <pc:docMk/>
            <pc:sldMk cId="2967884444" sldId="1828"/>
            <ac:inkMk id="8" creationId="{EC7E6D75-0AC3-427C-8894-65602E3C1E39}"/>
          </ac:inkMkLst>
        </pc:inkChg>
        <pc:cxnChg chg="add mod">
          <ac:chgData name="Vedant Bahel" userId="359cab12dc5cf72d" providerId="LiveId" clId="{20BBEA2B-5527-45B8-AC3A-EDB7A7E8F5B8}" dt="2020-06-11T14:45:26.762" v="434" actId="14100"/>
          <ac:cxnSpMkLst>
            <pc:docMk/>
            <pc:sldMk cId="2967884444" sldId="1828"/>
            <ac:cxnSpMk id="5" creationId="{EB4D84E5-1958-4730-B38C-2E3F87EF42BE}"/>
          </ac:cxnSpMkLst>
        </pc:cxnChg>
      </pc:sldChg>
      <pc:sldChg chg="del">
        <pc:chgData name="Vedant Bahel" userId="359cab12dc5cf72d" providerId="LiveId" clId="{20BBEA2B-5527-45B8-AC3A-EDB7A7E8F5B8}" dt="2020-06-10T08:21:16.789" v="147" actId="47"/>
        <pc:sldMkLst>
          <pc:docMk/>
          <pc:sldMk cId="3730752060" sldId="1838"/>
        </pc:sldMkLst>
      </pc:sldChg>
      <pc:sldChg chg="del">
        <pc:chgData name="Vedant Bahel" userId="359cab12dc5cf72d" providerId="LiveId" clId="{20BBEA2B-5527-45B8-AC3A-EDB7A7E8F5B8}" dt="2020-06-08T11:16:19.852" v="0" actId="47"/>
        <pc:sldMkLst>
          <pc:docMk/>
          <pc:sldMk cId="736228537" sldId="1839"/>
        </pc:sldMkLst>
      </pc:sldChg>
      <pc:sldChg chg="del">
        <pc:chgData name="Vedant Bahel" userId="359cab12dc5cf72d" providerId="LiveId" clId="{20BBEA2B-5527-45B8-AC3A-EDB7A7E8F5B8}" dt="2020-06-09T19:58:12.631" v="3" actId="47"/>
        <pc:sldMkLst>
          <pc:docMk/>
          <pc:sldMk cId="2290631487" sldId="1864"/>
        </pc:sldMkLst>
      </pc:sldChg>
      <pc:sldChg chg="addSp modSp mod">
        <pc:chgData name="Vedant Bahel" userId="359cab12dc5cf72d" providerId="LiveId" clId="{20BBEA2B-5527-45B8-AC3A-EDB7A7E8F5B8}" dt="2020-06-11T14:37:42.128" v="316" actId="1076"/>
        <pc:sldMkLst>
          <pc:docMk/>
          <pc:sldMk cId="3208598928" sldId="1870"/>
        </pc:sldMkLst>
        <pc:spChg chg="add mod">
          <ac:chgData name="Vedant Bahel" userId="359cab12dc5cf72d" providerId="LiveId" clId="{20BBEA2B-5527-45B8-AC3A-EDB7A7E8F5B8}" dt="2020-06-11T14:36:48.976" v="309" actId="14100"/>
          <ac:spMkLst>
            <pc:docMk/>
            <pc:sldMk cId="3208598928" sldId="1870"/>
            <ac:spMk id="3" creationId="{55754FCD-D725-4EF4-8DCC-89AB284E8093}"/>
          </ac:spMkLst>
        </pc:spChg>
        <pc:picChg chg="mod">
          <ac:chgData name="Vedant Bahel" userId="359cab12dc5cf72d" providerId="LiveId" clId="{20BBEA2B-5527-45B8-AC3A-EDB7A7E8F5B8}" dt="2020-06-11T14:36:16.617" v="268" actId="1076"/>
          <ac:picMkLst>
            <pc:docMk/>
            <pc:sldMk cId="3208598928" sldId="1870"/>
            <ac:picMk id="5" creationId="{698DA041-0E6E-4BBA-8E6C-DA2984EE0130}"/>
          </ac:picMkLst>
        </pc:picChg>
        <pc:picChg chg="add mod">
          <ac:chgData name="Vedant Bahel" userId="359cab12dc5cf72d" providerId="LiveId" clId="{20BBEA2B-5527-45B8-AC3A-EDB7A7E8F5B8}" dt="2020-06-11T14:37:42.128" v="316" actId="1076"/>
          <ac:picMkLst>
            <pc:docMk/>
            <pc:sldMk cId="3208598928" sldId="1870"/>
            <ac:picMk id="1026" creationId="{412D4AD2-8F35-45B5-850F-898B8B0A17D5}"/>
          </ac:picMkLst>
        </pc:picChg>
      </pc:sldChg>
      <pc:sldChg chg="addSp">
        <pc:chgData name="Vedant Bahel" userId="359cab12dc5cf72d" providerId="LiveId" clId="{20BBEA2B-5527-45B8-AC3A-EDB7A7E8F5B8}" dt="2020-06-11T17:15:59.748" v="446"/>
        <pc:sldMkLst>
          <pc:docMk/>
          <pc:sldMk cId="1182367100" sldId="1875"/>
        </pc:sldMkLst>
        <pc:inkChg chg="add">
          <ac:chgData name="Vedant Bahel" userId="359cab12dc5cf72d" providerId="LiveId" clId="{20BBEA2B-5527-45B8-AC3A-EDB7A7E8F5B8}" dt="2020-06-11T17:15:59.748" v="446"/>
          <ac:inkMkLst>
            <pc:docMk/>
            <pc:sldMk cId="1182367100" sldId="1875"/>
            <ac:inkMk id="4" creationId="{0904D74B-509C-45E4-A22B-445A098D5635}"/>
          </ac:inkMkLst>
        </pc:inkChg>
      </pc:sldChg>
      <pc:sldChg chg="addSp">
        <pc:chgData name="Vedant Bahel" userId="359cab12dc5cf72d" providerId="LiveId" clId="{20BBEA2B-5527-45B8-AC3A-EDB7A7E8F5B8}" dt="2020-06-11T17:15:59.748" v="446"/>
        <pc:sldMkLst>
          <pc:docMk/>
          <pc:sldMk cId="612385523" sldId="1877"/>
        </pc:sldMkLst>
        <pc:inkChg chg="add">
          <ac:chgData name="Vedant Bahel" userId="359cab12dc5cf72d" providerId="LiveId" clId="{20BBEA2B-5527-45B8-AC3A-EDB7A7E8F5B8}" dt="2020-06-11T17:15:59.748" v="446"/>
          <ac:inkMkLst>
            <pc:docMk/>
            <pc:sldMk cId="612385523" sldId="1877"/>
            <ac:inkMk id="6" creationId="{2F001314-B9C9-4E9E-8328-A9C9161B5C96}"/>
          </ac:inkMkLst>
        </pc:inkChg>
      </pc:sldChg>
      <pc:sldChg chg="addSp">
        <pc:chgData name="Vedant Bahel" userId="359cab12dc5cf72d" providerId="LiveId" clId="{20BBEA2B-5527-45B8-AC3A-EDB7A7E8F5B8}" dt="2020-06-11T17:15:59.748" v="446"/>
        <pc:sldMkLst>
          <pc:docMk/>
          <pc:sldMk cId="4067423072" sldId="1878"/>
        </pc:sldMkLst>
        <pc:inkChg chg="add">
          <ac:chgData name="Vedant Bahel" userId="359cab12dc5cf72d" providerId="LiveId" clId="{20BBEA2B-5527-45B8-AC3A-EDB7A7E8F5B8}" dt="2020-06-11T17:15:59.748" v="446"/>
          <ac:inkMkLst>
            <pc:docMk/>
            <pc:sldMk cId="4067423072" sldId="1878"/>
            <ac:inkMk id="4" creationId="{4FFB87CC-F6B0-4837-B09C-03F461A713AF}"/>
          </ac:inkMkLst>
        </pc:inkChg>
      </pc:sldChg>
      <pc:sldChg chg="addSp ord">
        <pc:chgData name="Vedant Bahel" userId="359cab12dc5cf72d" providerId="LiveId" clId="{20BBEA2B-5527-45B8-AC3A-EDB7A7E8F5B8}" dt="2020-06-11T17:15:59.748" v="446"/>
        <pc:sldMkLst>
          <pc:docMk/>
          <pc:sldMk cId="3269060433" sldId="1880"/>
        </pc:sldMkLst>
        <pc:inkChg chg="add">
          <ac:chgData name="Vedant Bahel" userId="359cab12dc5cf72d" providerId="LiveId" clId="{20BBEA2B-5527-45B8-AC3A-EDB7A7E8F5B8}" dt="2020-06-11T17:15:59.748" v="446"/>
          <ac:inkMkLst>
            <pc:docMk/>
            <pc:sldMk cId="3269060433" sldId="1880"/>
            <ac:inkMk id="3" creationId="{891EC9EB-2C5E-4927-82B9-B7EEE4419A89}"/>
          </ac:inkMkLst>
        </pc:inkChg>
      </pc:sldChg>
      <pc:sldChg chg="new del">
        <pc:chgData name="Vedant Bahel" userId="359cab12dc5cf72d" providerId="LiveId" clId="{20BBEA2B-5527-45B8-AC3A-EDB7A7E8F5B8}" dt="2020-06-09T20:57:52.975" v="16" actId="47"/>
        <pc:sldMkLst>
          <pc:docMk/>
          <pc:sldMk cId="165185664" sldId="1881"/>
        </pc:sldMkLst>
      </pc:sldChg>
      <pc:sldChg chg="addSp delSp modSp new mod">
        <pc:chgData name="Vedant Bahel" userId="359cab12dc5cf72d" providerId="LiveId" clId="{20BBEA2B-5527-45B8-AC3A-EDB7A7E8F5B8}" dt="2020-06-11T14:27:03.240" v="265" actId="27918"/>
        <pc:sldMkLst>
          <pc:docMk/>
          <pc:sldMk cId="2132415324" sldId="1881"/>
        </pc:sldMkLst>
        <pc:spChg chg="mod">
          <ac:chgData name="Vedant Bahel" userId="359cab12dc5cf72d" providerId="LiveId" clId="{20BBEA2B-5527-45B8-AC3A-EDB7A7E8F5B8}" dt="2020-06-09T20:58:41.545" v="36" actId="207"/>
          <ac:spMkLst>
            <pc:docMk/>
            <pc:sldMk cId="2132415324" sldId="1881"/>
            <ac:spMk id="2" creationId="{92B703C2-80D5-4AB7-9F47-32914460CC64}"/>
          </ac:spMkLst>
        </pc:spChg>
        <pc:spChg chg="del">
          <ac:chgData name="Vedant Bahel" userId="359cab12dc5cf72d" providerId="LiveId" clId="{20BBEA2B-5527-45B8-AC3A-EDB7A7E8F5B8}" dt="2020-06-09T20:58:50.268" v="37"/>
          <ac:spMkLst>
            <pc:docMk/>
            <pc:sldMk cId="2132415324" sldId="1881"/>
            <ac:spMk id="3" creationId="{AA403879-3BC2-4748-9A99-A7654878013D}"/>
          </ac:spMkLst>
        </pc:spChg>
        <pc:spChg chg="add mod">
          <ac:chgData name="Vedant Bahel" userId="359cab12dc5cf72d" providerId="LiveId" clId="{20BBEA2B-5527-45B8-AC3A-EDB7A7E8F5B8}" dt="2020-06-09T21:02:03.898" v="106" actId="403"/>
          <ac:spMkLst>
            <pc:docMk/>
            <pc:sldMk cId="2132415324" sldId="1881"/>
            <ac:spMk id="4" creationId="{BBC48984-CED0-4303-AC5B-1C16CC2A3A4F}"/>
          </ac:spMkLst>
        </pc:spChg>
        <pc:spChg chg="add mod">
          <ac:chgData name="Vedant Bahel" userId="359cab12dc5cf72d" providerId="LiveId" clId="{20BBEA2B-5527-45B8-AC3A-EDB7A7E8F5B8}" dt="2020-06-10T19:25:32.777" v="149" actId="20577"/>
          <ac:spMkLst>
            <pc:docMk/>
            <pc:sldMk cId="2132415324" sldId="1881"/>
            <ac:spMk id="5" creationId="{719C05CE-CB9B-46B2-9217-33829FA6A8F2}"/>
          </ac:spMkLst>
        </pc:spChg>
        <pc:spChg chg="add mod">
          <ac:chgData name="Vedant Bahel" userId="359cab12dc5cf72d" providerId="LiveId" clId="{20BBEA2B-5527-45B8-AC3A-EDB7A7E8F5B8}" dt="2020-06-09T21:01:43.779" v="94" actId="20577"/>
          <ac:spMkLst>
            <pc:docMk/>
            <pc:sldMk cId="2132415324" sldId="1881"/>
            <ac:spMk id="6" creationId="{02A5FAB0-167F-468D-AF4A-990681B58A16}"/>
          </ac:spMkLst>
        </pc:spChg>
        <pc:graphicFrameChg chg="add mod">
          <ac:chgData name="Vedant Bahel" userId="359cab12dc5cf72d" providerId="LiveId" clId="{20BBEA2B-5527-45B8-AC3A-EDB7A7E8F5B8}" dt="2020-06-10T19:28:38.261" v="191"/>
          <ac:graphicFrameMkLst>
            <pc:docMk/>
            <pc:sldMk cId="2132415324" sldId="1881"/>
            <ac:graphicFrameMk id="9" creationId="{014B2602-60DC-4FCC-8FB9-5CC08A18CCE8}"/>
          </ac:graphicFrameMkLst>
        </pc:graphicFrameChg>
      </pc:sldChg>
      <pc:sldChg chg="addSp">
        <pc:chgData name="Vedant Bahel" userId="359cab12dc5cf72d" providerId="LiveId" clId="{20BBEA2B-5527-45B8-AC3A-EDB7A7E8F5B8}" dt="2020-06-11T17:15:59.748" v="446"/>
        <pc:sldMkLst>
          <pc:docMk/>
          <pc:sldMk cId="2626902571" sldId="1882"/>
        </pc:sldMkLst>
        <pc:inkChg chg="add">
          <ac:chgData name="Vedant Bahel" userId="359cab12dc5cf72d" providerId="LiveId" clId="{20BBEA2B-5527-45B8-AC3A-EDB7A7E8F5B8}" dt="2020-06-11T17:15:59.748" v="446"/>
          <ac:inkMkLst>
            <pc:docMk/>
            <pc:sldMk cId="2626902571" sldId="1882"/>
            <ac:inkMk id="3" creationId="{CA34334E-1DCF-46A0-89BD-6FAA38D1EE6D}"/>
          </ac:inkMkLst>
        </pc:inkChg>
      </pc:sldChg>
      <pc:sldChg chg="addSp">
        <pc:chgData name="Vedant Bahel" userId="359cab12dc5cf72d" providerId="LiveId" clId="{20BBEA2B-5527-45B8-AC3A-EDB7A7E8F5B8}" dt="2020-06-11T17:15:59.748" v="446"/>
        <pc:sldMkLst>
          <pc:docMk/>
          <pc:sldMk cId="1596069538" sldId="1884"/>
        </pc:sldMkLst>
        <pc:inkChg chg="add">
          <ac:chgData name="Vedant Bahel" userId="359cab12dc5cf72d" providerId="LiveId" clId="{20BBEA2B-5527-45B8-AC3A-EDB7A7E8F5B8}" dt="2020-06-11T17:15:59.748" v="446"/>
          <ac:inkMkLst>
            <pc:docMk/>
            <pc:sldMk cId="1596069538" sldId="1884"/>
            <ac:inkMk id="4" creationId="{6C5613BD-465C-46A8-BBFD-67738D97D555}"/>
          </ac:inkMkLst>
        </pc:inkChg>
      </pc:sldChg>
      <pc:sldChg chg="addSp ord">
        <pc:chgData name="Vedant Bahel" userId="359cab12dc5cf72d" providerId="LiveId" clId="{20BBEA2B-5527-45B8-AC3A-EDB7A7E8F5B8}" dt="2020-06-11T17:15:59.748" v="446"/>
        <pc:sldMkLst>
          <pc:docMk/>
          <pc:sldMk cId="77353833" sldId="1889"/>
        </pc:sldMkLst>
        <pc:inkChg chg="add">
          <ac:chgData name="Vedant Bahel" userId="359cab12dc5cf72d" providerId="LiveId" clId="{20BBEA2B-5527-45B8-AC3A-EDB7A7E8F5B8}" dt="2020-06-11T17:15:59.748" v="446"/>
          <ac:inkMkLst>
            <pc:docMk/>
            <pc:sldMk cId="77353833" sldId="1889"/>
            <ac:inkMk id="3" creationId="{F8AC0720-31F6-413B-8975-C16929AE838E}"/>
          </ac:inkMkLst>
        </pc:inkChg>
      </pc:sldChg>
      <pc:sldChg chg="addSp">
        <pc:chgData name="Vedant Bahel" userId="359cab12dc5cf72d" providerId="LiveId" clId="{20BBEA2B-5527-45B8-AC3A-EDB7A7E8F5B8}" dt="2020-06-11T17:15:59.748" v="446"/>
        <pc:sldMkLst>
          <pc:docMk/>
          <pc:sldMk cId="3171235016" sldId="1890"/>
        </pc:sldMkLst>
        <pc:inkChg chg="add">
          <ac:chgData name="Vedant Bahel" userId="359cab12dc5cf72d" providerId="LiveId" clId="{20BBEA2B-5527-45B8-AC3A-EDB7A7E8F5B8}" dt="2020-06-11T17:15:59.748" v="446"/>
          <ac:inkMkLst>
            <pc:docMk/>
            <pc:sldMk cId="3171235016" sldId="1890"/>
            <ac:inkMk id="9" creationId="{FEBDD88C-2197-4C0F-A573-922C584F51F1}"/>
          </ac:inkMkLst>
        </pc:inkChg>
      </pc:sldChg>
      <pc:sldChg chg="addSp">
        <pc:chgData name="Vedant Bahel" userId="359cab12dc5cf72d" providerId="LiveId" clId="{20BBEA2B-5527-45B8-AC3A-EDB7A7E8F5B8}" dt="2020-06-11T17:15:59.748" v="446"/>
        <pc:sldMkLst>
          <pc:docMk/>
          <pc:sldMk cId="3242639611" sldId="1895"/>
        </pc:sldMkLst>
        <pc:inkChg chg="add">
          <ac:chgData name="Vedant Bahel" userId="359cab12dc5cf72d" providerId="LiveId" clId="{20BBEA2B-5527-45B8-AC3A-EDB7A7E8F5B8}" dt="2020-06-11T17:15:59.748" v="446"/>
          <ac:inkMkLst>
            <pc:docMk/>
            <pc:sldMk cId="3242639611" sldId="1895"/>
            <ac:inkMk id="4" creationId="{7355D0DA-DF69-4FD8-9BB1-17DF8CAAF7B1}"/>
          </ac:inkMkLst>
        </pc:inkChg>
      </pc:sldChg>
      <pc:sldChg chg="addSp">
        <pc:chgData name="Vedant Bahel" userId="359cab12dc5cf72d" providerId="LiveId" clId="{20BBEA2B-5527-45B8-AC3A-EDB7A7E8F5B8}" dt="2020-06-11T17:15:59.748" v="446"/>
        <pc:sldMkLst>
          <pc:docMk/>
          <pc:sldMk cId="1370818529" sldId="1898"/>
        </pc:sldMkLst>
        <pc:inkChg chg="add">
          <ac:chgData name="Vedant Bahel" userId="359cab12dc5cf72d" providerId="LiveId" clId="{20BBEA2B-5527-45B8-AC3A-EDB7A7E8F5B8}" dt="2020-06-11T17:15:59.748" v="446"/>
          <ac:inkMkLst>
            <pc:docMk/>
            <pc:sldMk cId="1370818529" sldId="1898"/>
            <ac:inkMk id="4" creationId="{2E1C4E8E-C60A-48CC-90B0-4032A3713C67}"/>
          </ac:inkMkLst>
        </pc:inkChg>
      </pc:sldChg>
      <pc:sldChg chg="addSp">
        <pc:chgData name="Vedant Bahel" userId="359cab12dc5cf72d" providerId="LiveId" clId="{20BBEA2B-5527-45B8-AC3A-EDB7A7E8F5B8}" dt="2020-06-11T17:15:59.748" v="446"/>
        <pc:sldMkLst>
          <pc:docMk/>
          <pc:sldMk cId="2438732946" sldId="1899"/>
        </pc:sldMkLst>
        <pc:inkChg chg="add">
          <ac:chgData name="Vedant Bahel" userId="359cab12dc5cf72d" providerId="LiveId" clId="{20BBEA2B-5527-45B8-AC3A-EDB7A7E8F5B8}" dt="2020-06-11T17:15:59.748" v="446"/>
          <ac:inkMkLst>
            <pc:docMk/>
            <pc:sldMk cId="2438732946" sldId="1899"/>
            <ac:inkMk id="4" creationId="{B885CC1F-3B33-4F79-A612-75415A4ADB6C}"/>
          </ac:inkMkLst>
        </pc:inkChg>
      </pc:sldChg>
      <pc:sldChg chg="delSp modSp new mod">
        <pc:chgData name="Vedant Bahel" userId="359cab12dc5cf72d" providerId="LiveId" clId="{20BBEA2B-5527-45B8-AC3A-EDB7A7E8F5B8}" dt="2020-06-11T14:25:13.783" v="261" actId="1076"/>
        <pc:sldMkLst>
          <pc:docMk/>
          <pc:sldMk cId="3093622524" sldId="1903"/>
        </pc:sldMkLst>
        <pc:spChg chg="mod">
          <ac:chgData name="Vedant Bahel" userId="359cab12dc5cf72d" providerId="LiveId" clId="{20BBEA2B-5527-45B8-AC3A-EDB7A7E8F5B8}" dt="2020-06-11T14:25:13.783" v="261" actId="1076"/>
          <ac:spMkLst>
            <pc:docMk/>
            <pc:sldMk cId="3093622524" sldId="1903"/>
            <ac:spMk id="2" creationId="{19EEBAEA-1FE4-4256-943C-4C6211EF4435}"/>
          </ac:spMkLst>
        </pc:spChg>
        <pc:spChg chg="del">
          <ac:chgData name="Vedant Bahel" userId="359cab12dc5cf72d" providerId="LiveId" clId="{20BBEA2B-5527-45B8-AC3A-EDB7A7E8F5B8}" dt="2020-06-11T14:25:10.838" v="260" actId="478"/>
          <ac:spMkLst>
            <pc:docMk/>
            <pc:sldMk cId="3093622524" sldId="1903"/>
            <ac:spMk id="3" creationId="{FAD8786C-8FEB-4D96-A51F-8850FDA6F268}"/>
          </ac:spMkLst>
        </pc:spChg>
      </pc:sldChg>
      <pc:sldChg chg="delSp modSp new mod">
        <pc:chgData name="Vedant Bahel" userId="359cab12dc5cf72d" providerId="LiveId" clId="{20BBEA2B-5527-45B8-AC3A-EDB7A7E8F5B8}" dt="2020-06-11T14:24:46.363" v="220" actId="20577"/>
        <pc:sldMkLst>
          <pc:docMk/>
          <pc:sldMk cId="3358231757" sldId="1904"/>
        </pc:sldMkLst>
        <pc:spChg chg="mod">
          <ac:chgData name="Vedant Bahel" userId="359cab12dc5cf72d" providerId="LiveId" clId="{20BBEA2B-5527-45B8-AC3A-EDB7A7E8F5B8}" dt="2020-06-11T14:24:46.363" v="220" actId="20577"/>
          <ac:spMkLst>
            <pc:docMk/>
            <pc:sldMk cId="3358231757" sldId="1904"/>
            <ac:spMk id="2" creationId="{139F3A15-0475-4777-80CB-5BF2BE3553E5}"/>
          </ac:spMkLst>
        </pc:spChg>
        <pc:spChg chg="del">
          <ac:chgData name="Vedant Bahel" userId="359cab12dc5cf72d" providerId="LiveId" clId="{20BBEA2B-5527-45B8-AC3A-EDB7A7E8F5B8}" dt="2020-06-11T14:24:40.625" v="217" actId="478"/>
          <ac:spMkLst>
            <pc:docMk/>
            <pc:sldMk cId="3358231757" sldId="1904"/>
            <ac:spMk id="3" creationId="{588996CE-868F-428A-8A5B-84796AED193B}"/>
          </ac:spMkLst>
        </pc:spChg>
      </pc:sldChg>
      <pc:sldChg chg="new del">
        <pc:chgData name="Vedant Bahel" userId="359cab12dc5cf72d" providerId="LiveId" clId="{20BBEA2B-5527-45B8-AC3A-EDB7A7E8F5B8}" dt="2020-06-11T14:36:14.258" v="267" actId="47"/>
        <pc:sldMkLst>
          <pc:docMk/>
          <pc:sldMk cId="87223665" sldId="1905"/>
        </pc:sldMkLst>
      </pc:sldChg>
      <pc:sldChg chg="addSp delSp modSp new del mod">
        <pc:chgData name="Vedant Bahel" userId="359cab12dc5cf72d" providerId="LiveId" clId="{20BBEA2B-5527-45B8-AC3A-EDB7A7E8F5B8}" dt="2020-06-11T14:38:08.336" v="392" actId="47"/>
        <pc:sldMkLst>
          <pc:docMk/>
          <pc:sldMk cId="2101057410" sldId="1905"/>
        </pc:sldMkLst>
        <pc:spChg chg="del mod">
          <ac:chgData name="Vedant Bahel" userId="359cab12dc5cf72d" providerId="LiveId" clId="{20BBEA2B-5527-45B8-AC3A-EDB7A7E8F5B8}" dt="2020-06-11T14:38:06.825" v="391" actId="478"/>
          <ac:spMkLst>
            <pc:docMk/>
            <pc:sldMk cId="2101057410" sldId="1905"/>
            <ac:spMk id="2" creationId="{C2ED42AA-A2CC-43C6-B98B-933E03A08A65}"/>
          </ac:spMkLst>
        </pc:spChg>
        <pc:spChg chg="del">
          <ac:chgData name="Vedant Bahel" userId="359cab12dc5cf72d" providerId="LiveId" clId="{20BBEA2B-5527-45B8-AC3A-EDB7A7E8F5B8}" dt="2020-06-11T14:38:04.511" v="390" actId="478"/>
          <ac:spMkLst>
            <pc:docMk/>
            <pc:sldMk cId="2101057410" sldId="1905"/>
            <ac:spMk id="3" creationId="{D1C4CF64-F52B-43D3-BEB5-CBEF48A7530A}"/>
          </ac:spMkLst>
        </pc:spChg>
        <pc:spChg chg="add mod">
          <ac:chgData name="Vedant Bahel" userId="359cab12dc5cf72d" providerId="LiveId" clId="{20BBEA2B-5527-45B8-AC3A-EDB7A7E8F5B8}" dt="2020-06-11T14:38:06.825" v="391" actId="478"/>
          <ac:spMkLst>
            <pc:docMk/>
            <pc:sldMk cId="2101057410" sldId="1905"/>
            <ac:spMk id="5" creationId="{AC408F2A-7A10-4140-AB15-A9947B1FF7BC}"/>
          </ac:spMkLst>
        </pc:spChg>
      </pc:sldChg>
      <pc:sldChg chg="addSp delSp modSp new mod">
        <pc:chgData name="Vedant Bahel" userId="359cab12dc5cf72d" providerId="LiveId" clId="{20BBEA2B-5527-45B8-AC3A-EDB7A7E8F5B8}" dt="2020-06-11T14:42:45.975" v="417" actId="1076"/>
        <pc:sldMkLst>
          <pc:docMk/>
          <pc:sldMk cId="4162130222" sldId="1905"/>
        </pc:sldMkLst>
        <pc:spChg chg="mod">
          <ac:chgData name="Vedant Bahel" userId="359cab12dc5cf72d" providerId="LiveId" clId="{20BBEA2B-5527-45B8-AC3A-EDB7A7E8F5B8}" dt="2020-06-11T14:38:29.160" v="400" actId="207"/>
          <ac:spMkLst>
            <pc:docMk/>
            <pc:sldMk cId="4162130222" sldId="1905"/>
            <ac:spMk id="2" creationId="{51555D20-769B-4EC3-8FA6-2EE6605008D8}"/>
          </ac:spMkLst>
        </pc:spChg>
        <pc:spChg chg="del">
          <ac:chgData name="Vedant Bahel" userId="359cab12dc5cf72d" providerId="LiveId" clId="{20BBEA2B-5527-45B8-AC3A-EDB7A7E8F5B8}" dt="2020-06-11T14:42:26.893" v="401"/>
          <ac:spMkLst>
            <pc:docMk/>
            <pc:sldMk cId="4162130222" sldId="1905"/>
            <ac:spMk id="3" creationId="{FB7174C2-85A5-46A2-8401-4045E9127374}"/>
          </ac:spMkLst>
        </pc:spChg>
        <pc:spChg chg="add mod">
          <ac:chgData name="Vedant Bahel" userId="359cab12dc5cf72d" providerId="LiveId" clId="{20BBEA2B-5527-45B8-AC3A-EDB7A7E8F5B8}" dt="2020-06-11T14:42:45.975" v="417" actId="1076"/>
          <ac:spMkLst>
            <pc:docMk/>
            <pc:sldMk cId="4162130222" sldId="1905"/>
            <ac:spMk id="4" creationId="{EEC19C54-284C-4920-8C87-317F5E3AA8FB}"/>
          </ac:spMkLst>
        </pc:spChg>
      </pc:sldChg>
    </pc:docChg>
  </pc:docChgLst>
  <pc:docChgLst>
    <pc:chgData name="Guest User" providerId="Windows Live" clId="Web-{F5CD198B-5791-403A-9380-7369B43A73CE}"/>
    <pc:docChg chg="addSld sldOrd modSection">
      <pc:chgData name="Guest User" userId="" providerId="Windows Live" clId="Web-{F5CD198B-5791-403A-9380-7369B43A73CE}" dt="2020-06-11T00:24:15.524" v="1"/>
      <pc:docMkLst>
        <pc:docMk/>
      </pc:docMkLst>
      <pc:sldChg chg="add ord replId">
        <pc:chgData name="Guest User" userId="" providerId="Windows Live" clId="Web-{F5CD198B-5791-403A-9380-7369B43A73CE}" dt="2020-06-11T00:24:15.524" v="1"/>
        <pc:sldMkLst>
          <pc:docMk/>
          <pc:sldMk cId="1245576917" sldId="1897"/>
        </pc:sldMkLst>
      </pc:sldChg>
    </pc:docChg>
  </pc:docChgLst>
  <pc:docChgLst>
    <pc:chgData name="Harsh Aryan" userId="226d50eb7626c0df" providerId="Windows Live" clId="Web-{3AF06BEF-E743-444B-A116-65D63453C502}"/>
    <pc:docChg chg="addSld modSld modSection">
      <pc:chgData name="Harsh Aryan" userId="226d50eb7626c0df" providerId="Windows Live" clId="Web-{3AF06BEF-E743-444B-A116-65D63453C502}" dt="2020-06-11T15:23:19.343" v="248" actId="20577"/>
      <pc:docMkLst>
        <pc:docMk/>
      </pc:docMkLst>
      <pc:sldChg chg="modSp">
        <pc:chgData name="Harsh Aryan" userId="226d50eb7626c0df" providerId="Windows Live" clId="Web-{3AF06BEF-E743-444B-A116-65D63453C502}" dt="2020-06-11T15:16:38.888" v="56" actId="20577"/>
        <pc:sldMkLst>
          <pc:docMk/>
          <pc:sldMk cId="3269060433" sldId="1880"/>
        </pc:sldMkLst>
        <pc:spChg chg="mod">
          <ac:chgData name="Harsh Aryan" userId="226d50eb7626c0df" providerId="Windows Live" clId="Web-{3AF06BEF-E743-444B-A116-65D63453C502}" dt="2020-06-11T15:16:38.888" v="56" actId="20577"/>
          <ac:spMkLst>
            <pc:docMk/>
            <pc:sldMk cId="3269060433" sldId="1880"/>
            <ac:spMk id="5" creationId="{8BEF1455-2984-4F60-A74D-8DC0EA3D0856}"/>
          </ac:spMkLst>
        </pc:spChg>
      </pc:sldChg>
      <pc:sldChg chg="addSp modSp">
        <pc:chgData name="Harsh Aryan" userId="226d50eb7626c0df" providerId="Windows Live" clId="Web-{3AF06BEF-E743-444B-A116-65D63453C502}" dt="2020-06-11T15:23:18.280" v="246" actId="20577"/>
        <pc:sldMkLst>
          <pc:docMk/>
          <pc:sldMk cId="3171235016" sldId="1890"/>
        </pc:sldMkLst>
        <pc:spChg chg="add mod">
          <ac:chgData name="Harsh Aryan" userId="226d50eb7626c0df" providerId="Windows Live" clId="Web-{3AF06BEF-E743-444B-A116-65D63453C502}" dt="2020-06-11T15:23:18.280" v="246" actId="20577"/>
          <ac:spMkLst>
            <pc:docMk/>
            <pc:sldMk cId="3171235016" sldId="1890"/>
            <ac:spMk id="5" creationId="{838C1C40-E031-49A9-83F5-1FD9E0659FE2}"/>
          </ac:spMkLst>
        </pc:spChg>
        <pc:spChg chg="add mod">
          <ac:chgData name="Harsh Aryan" userId="226d50eb7626c0df" providerId="Windows Live" clId="Web-{3AF06BEF-E743-444B-A116-65D63453C502}" dt="2020-06-11T15:22:14.387" v="213"/>
          <ac:spMkLst>
            <pc:docMk/>
            <pc:sldMk cId="3171235016" sldId="1890"/>
            <ac:spMk id="6" creationId="{F3C75F6A-C222-4B8C-AB59-3910A120D5FD}"/>
          </ac:spMkLst>
        </pc:spChg>
        <pc:spChg chg="add mod">
          <ac:chgData name="Harsh Aryan" userId="226d50eb7626c0df" providerId="Windows Live" clId="Web-{3AF06BEF-E743-444B-A116-65D63453C502}" dt="2020-06-11T15:22:30.637" v="220"/>
          <ac:spMkLst>
            <pc:docMk/>
            <pc:sldMk cId="3171235016" sldId="1890"/>
            <ac:spMk id="8" creationId="{AB91190A-AA1A-4031-9857-87CE5DD8D5AE}"/>
          </ac:spMkLst>
        </pc:spChg>
      </pc:sldChg>
      <pc:sldChg chg="modSp add replId">
        <pc:chgData name="Harsh Aryan" userId="226d50eb7626c0df" providerId="Windows Live" clId="Web-{3AF06BEF-E743-444B-A116-65D63453C502}" dt="2020-06-11T15:17:33.312" v="100" actId="20577"/>
        <pc:sldMkLst>
          <pc:docMk/>
          <pc:sldMk cId="3021165290" sldId="1906"/>
        </pc:sldMkLst>
        <pc:spChg chg="mod">
          <ac:chgData name="Harsh Aryan" userId="226d50eb7626c0df" providerId="Windows Live" clId="Web-{3AF06BEF-E743-444B-A116-65D63453C502}" dt="2020-06-11T15:17:33.312" v="100" actId="20577"/>
          <ac:spMkLst>
            <pc:docMk/>
            <pc:sldMk cId="3021165290" sldId="1906"/>
            <ac:spMk id="8" creationId="{001725C0-8566-4AC4-9525-314B5189CADE}"/>
          </ac:spMkLst>
        </pc:spChg>
        <pc:spChg chg="mod">
          <ac:chgData name="Harsh Aryan" userId="226d50eb7626c0df" providerId="Windows Live" clId="Web-{3AF06BEF-E743-444B-A116-65D63453C502}" dt="2020-06-11T15:14:04.116" v="21" actId="20577"/>
          <ac:spMkLst>
            <pc:docMk/>
            <pc:sldMk cId="3021165290" sldId="1906"/>
            <ac:spMk id="17" creationId="{00000000-0000-0000-0000-000000000000}"/>
          </ac:spMkLst>
        </pc:spChg>
      </pc:sldChg>
    </pc:docChg>
  </pc:docChgLst>
  <pc:docChgLst>
    <pc:chgData name="Harsh Aryan" userId="226d50eb7626c0df" providerId="Windows Live" clId="Web-{FAE3BEF8-CB0D-4D22-8B6E-220FE6A65B4D}"/>
    <pc:docChg chg="addSld modSld sldOrd modSection">
      <pc:chgData name="Harsh Aryan" userId="226d50eb7626c0df" providerId="Windows Live" clId="Web-{FAE3BEF8-CB0D-4D22-8B6E-220FE6A65B4D}" dt="2020-06-11T01:18:19.252" v="199" actId="20577"/>
      <pc:docMkLst>
        <pc:docMk/>
      </pc:docMkLst>
      <pc:sldChg chg="addSp delSp modSp new ord">
        <pc:chgData name="Harsh Aryan" userId="226d50eb7626c0df" providerId="Windows Live" clId="Web-{FAE3BEF8-CB0D-4D22-8B6E-220FE6A65B4D}" dt="2020-06-11T01:17:55.502" v="185" actId="20577"/>
        <pc:sldMkLst>
          <pc:docMk/>
          <pc:sldMk cId="1370818529" sldId="1898"/>
        </pc:sldMkLst>
        <pc:spChg chg="mod">
          <ac:chgData name="Harsh Aryan" userId="226d50eb7626c0df" providerId="Windows Live" clId="Web-{FAE3BEF8-CB0D-4D22-8B6E-220FE6A65B4D}" dt="2020-06-11T01:14:30.173" v="100" actId="1076"/>
          <ac:spMkLst>
            <pc:docMk/>
            <pc:sldMk cId="1370818529" sldId="1898"/>
            <ac:spMk id="2" creationId="{061D9363-05F5-4031-BB60-1FB3964E2E9A}"/>
          </ac:spMkLst>
        </pc:spChg>
        <pc:spChg chg="mod">
          <ac:chgData name="Harsh Aryan" userId="226d50eb7626c0df" providerId="Windows Live" clId="Web-{FAE3BEF8-CB0D-4D22-8B6E-220FE6A65B4D}" dt="2020-06-11T01:17:55.502" v="185" actId="20577"/>
          <ac:spMkLst>
            <pc:docMk/>
            <pc:sldMk cId="1370818529" sldId="1898"/>
            <ac:spMk id="3" creationId="{969380B9-0581-4913-AD34-B49014F4EDB4}"/>
          </ac:spMkLst>
        </pc:spChg>
        <pc:graphicFrameChg chg="add del mod">
          <ac:chgData name="Harsh Aryan" userId="226d50eb7626c0df" providerId="Windows Live" clId="Web-{FAE3BEF8-CB0D-4D22-8B6E-220FE6A65B4D}" dt="2020-06-11T01:13:35.204" v="80"/>
          <ac:graphicFrameMkLst>
            <pc:docMk/>
            <pc:sldMk cId="1370818529" sldId="1898"/>
            <ac:graphicFrameMk id="5" creationId="{1F10F570-FA23-4242-8694-75F5BF6F13BA}"/>
          </ac:graphicFrameMkLst>
        </pc:graphicFrameChg>
        <pc:graphicFrameChg chg="add del mod">
          <ac:chgData name="Harsh Aryan" userId="226d50eb7626c0df" providerId="Windows Live" clId="Web-{FAE3BEF8-CB0D-4D22-8B6E-220FE6A65B4D}" dt="2020-06-11T01:13:41.422" v="82"/>
          <ac:graphicFrameMkLst>
            <pc:docMk/>
            <pc:sldMk cId="1370818529" sldId="1898"/>
            <ac:graphicFrameMk id="7" creationId="{2769270C-4386-451B-B825-9AF9BAE336AD}"/>
          </ac:graphicFrameMkLst>
        </pc:graphicFrameChg>
      </pc:sldChg>
      <pc:sldChg chg="modSp add replId">
        <pc:chgData name="Harsh Aryan" userId="226d50eb7626c0df" providerId="Windows Live" clId="Web-{FAE3BEF8-CB0D-4D22-8B6E-220FE6A65B4D}" dt="2020-06-11T01:18:02.267" v="189" actId="20577"/>
        <pc:sldMkLst>
          <pc:docMk/>
          <pc:sldMk cId="2438732946" sldId="1899"/>
        </pc:sldMkLst>
        <pc:spChg chg="mod">
          <ac:chgData name="Harsh Aryan" userId="226d50eb7626c0df" providerId="Windows Live" clId="Web-{FAE3BEF8-CB0D-4D22-8B6E-220FE6A65B4D}" dt="2020-06-11T01:18:02.267" v="189" actId="20577"/>
          <ac:spMkLst>
            <pc:docMk/>
            <pc:sldMk cId="2438732946" sldId="1899"/>
            <ac:spMk id="3" creationId="{969380B9-0581-4913-AD34-B49014F4EDB4}"/>
          </ac:spMkLst>
        </pc:spChg>
      </pc:sldChg>
      <pc:sldChg chg="modSp add replId">
        <pc:chgData name="Harsh Aryan" userId="226d50eb7626c0df" providerId="Windows Live" clId="Web-{FAE3BEF8-CB0D-4D22-8B6E-220FE6A65B4D}" dt="2020-06-11T01:18:06.689" v="192" actId="20577"/>
        <pc:sldMkLst>
          <pc:docMk/>
          <pc:sldMk cId="1433300114" sldId="1900"/>
        </pc:sldMkLst>
        <pc:spChg chg="mod">
          <ac:chgData name="Harsh Aryan" userId="226d50eb7626c0df" providerId="Windows Live" clId="Web-{FAE3BEF8-CB0D-4D22-8B6E-220FE6A65B4D}" dt="2020-06-11T01:18:06.689" v="192" actId="20577"/>
          <ac:spMkLst>
            <pc:docMk/>
            <pc:sldMk cId="1433300114" sldId="1900"/>
            <ac:spMk id="3" creationId="{969380B9-0581-4913-AD34-B49014F4EDB4}"/>
          </ac:spMkLst>
        </pc:spChg>
      </pc:sldChg>
      <pc:sldChg chg="addSp delSp modSp add replId">
        <pc:chgData name="Harsh Aryan" userId="226d50eb7626c0df" providerId="Windows Live" clId="Web-{FAE3BEF8-CB0D-4D22-8B6E-220FE6A65B4D}" dt="2020-06-11T01:18:16.705" v="197" actId="20577"/>
        <pc:sldMkLst>
          <pc:docMk/>
          <pc:sldMk cId="4067907836" sldId="1901"/>
        </pc:sldMkLst>
        <pc:spChg chg="mod">
          <ac:chgData name="Harsh Aryan" userId="226d50eb7626c0df" providerId="Windows Live" clId="Web-{FAE3BEF8-CB0D-4D22-8B6E-220FE6A65B4D}" dt="2020-06-11T01:18:16.705" v="197" actId="20577"/>
          <ac:spMkLst>
            <pc:docMk/>
            <pc:sldMk cId="4067907836" sldId="1901"/>
            <ac:spMk id="3" creationId="{969380B9-0581-4913-AD34-B49014F4EDB4}"/>
          </ac:spMkLst>
        </pc:spChg>
        <pc:graphicFrameChg chg="add del mod">
          <ac:chgData name="Harsh Aryan" userId="226d50eb7626c0df" providerId="Windows Live" clId="Web-{FAE3BEF8-CB0D-4D22-8B6E-220FE6A65B4D}" dt="2020-06-11T01:16:05.345" v="141"/>
          <ac:graphicFrameMkLst>
            <pc:docMk/>
            <pc:sldMk cId="4067907836" sldId="1901"/>
            <ac:graphicFrameMk id="5" creationId="{6057F2D3-419E-46E7-8E8B-EBB408B1659B}"/>
          </ac:graphicFrameMkLst>
        </pc:graphicFrameChg>
      </pc:sldChg>
    </pc:docChg>
  </pc:docChgLst>
  <pc:docChgLst>
    <pc:chgData name="Guest User" providerId="Windows Live" clId="Web-{C6680F06-59EE-4162-8A7E-1BA1DAA6FCC6}"/>
    <pc:docChg chg="addSld delSld modSld sldOrd modSection">
      <pc:chgData name="Guest User" userId="" providerId="Windows Live" clId="Web-{C6680F06-59EE-4162-8A7E-1BA1DAA6FCC6}" dt="2020-06-09T03:58:30.657" v="1339" actId="20577"/>
      <pc:docMkLst>
        <pc:docMk/>
      </pc:docMkLst>
      <pc:sldChg chg="modSp">
        <pc:chgData name="Guest User" userId="" providerId="Windows Live" clId="Web-{C6680F06-59EE-4162-8A7E-1BA1DAA6FCC6}" dt="2020-06-09T03:12:50.105" v="424" actId="20577"/>
        <pc:sldMkLst>
          <pc:docMk/>
          <pc:sldMk cId="2397087657" sldId="1827"/>
        </pc:sldMkLst>
        <pc:spChg chg="mod">
          <ac:chgData name="Guest User" userId="" providerId="Windows Live" clId="Web-{C6680F06-59EE-4162-8A7E-1BA1DAA6FCC6}" dt="2020-06-09T03:12:50.105" v="424" actId="20577"/>
          <ac:spMkLst>
            <pc:docMk/>
            <pc:sldMk cId="2397087657" sldId="1827"/>
            <ac:spMk id="8" creationId="{177E6B69-B6AC-4C0E-B68A-A8BE1591321B}"/>
          </ac:spMkLst>
        </pc:spChg>
        <pc:graphicFrameChg chg="mod">
          <ac:chgData name="Guest User" userId="" providerId="Windows Live" clId="Web-{C6680F06-59EE-4162-8A7E-1BA1DAA6FCC6}" dt="2020-06-09T03:04:47.837" v="345" actId="1076"/>
          <ac:graphicFrameMkLst>
            <pc:docMk/>
            <pc:sldMk cId="2397087657" sldId="1827"/>
            <ac:graphicFrameMk id="7" creationId="{D0BAF5ED-3D75-4984-8C72-A8A33139F9F5}"/>
          </ac:graphicFrameMkLst>
        </pc:graphicFrameChg>
      </pc:sldChg>
      <pc:sldChg chg="modSp">
        <pc:chgData name="Guest User" userId="" providerId="Windows Live" clId="Web-{C6680F06-59EE-4162-8A7E-1BA1DAA6FCC6}" dt="2020-06-09T02:58:34.880" v="267" actId="1076"/>
        <pc:sldMkLst>
          <pc:docMk/>
          <pc:sldMk cId="2967884444" sldId="1828"/>
        </pc:sldMkLst>
        <pc:graphicFrameChg chg="mod">
          <ac:chgData name="Guest User" userId="" providerId="Windows Live" clId="Web-{C6680F06-59EE-4162-8A7E-1BA1DAA6FCC6}" dt="2020-06-09T02:58:34.880" v="267" actId="1076"/>
          <ac:graphicFrameMkLst>
            <pc:docMk/>
            <pc:sldMk cId="2967884444" sldId="1828"/>
            <ac:graphicFrameMk id="10" creationId="{B61E6D31-493B-4FEA-B7F2-C2082D5CE157}"/>
          </ac:graphicFrameMkLst>
        </pc:graphicFrameChg>
      </pc:sldChg>
      <pc:sldChg chg="modSp">
        <pc:chgData name="Guest User" userId="" providerId="Windows Live" clId="Web-{C6680F06-59EE-4162-8A7E-1BA1DAA6FCC6}" dt="2020-06-09T03:26:50.783" v="805" actId="20577"/>
        <pc:sldMkLst>
          <pc:docMk/>
          <pc:sldMk cId="1854574399" sldId="1829"/>
        </pc:sldMkLst>
        <pc:spChg chg="mod">
          <ac:chgData name="Guest User" userId="" providerId="Windows Live" clId="Web-{C6680F06-59EE-4162-8A7E-1BA1DAA6FCC6}" dt="2020-06-09T03:26:50.783" v="805" actId="20577"/>
          <ac:spMkLst>
            <pc:docMk/>
            <pc:sldMk cId="1854574399" sldId="1829"/>
            <ac:spMk id="5" creationId="{8BEF1455-2984-4F60-A74D-8DC0EA3D0856}"/>
          </ac:spMkLst>
        </pc:spChg>
      </pc:sldChg>
      <pc:sldChg chg="modSp">
        <pc:chgData name="Guest User" userId="" providerId="Windows Live" clId="Web-{C6680F06-59EE-4162-8A7E-1BA1DAA6FCC6}" dt="2020-06-09T02:56:44.317" v="223" actId="1076"/>
        <pc:sldMkLst>
          <pc:docMk/>
          <pc:sldMk cId="883120967" sldId="1862"/>
        </pc:sldMkLst>
        <pc:spChg chg="mod">
          <ac:chgData name="Guest User" userId="" providerId="Windows Live" clId="Web-{C6680F06-59EE-4162-8A7E-1BA1DAA6FCC6}" dt="2020-06-09T02:56:44.317" v="223" actId="1076"/>
          <ac:spMkLst>
            <pc:docMk/>
            <pc:sldMk cId="883120967" sldId="1862"/>
            <ac:spMk id="2" creationId="{CEBF557D-D101-44F0-9125-C70B6A8E14EC}"/>
          </ac:spMkLst>
        </pc:spChg>
      </pc:sldChg>
      <pc:sldChg chg="modSp">
        <pc:chgData name="Guest User" userId="" providerId="Windows Live" clId="Web-{C6680F06-59EE-4162-8A7E-1BA1DAA6FCC6}" dt="2020-06-09T02:56:36.566" v="220" actId="20577"/>
        <pc:sldMkLst>
          <pc:docMk/>
          <pc:sldMk cId="2960203090" sldId="1863"/>
        </pc:sldMkLst>
        <pc:spChg chg="mod">
          <ac:chgData name="Guest User" userId="" providerId="Windows Live" clId="Web-{C6680F06-59EE-4162-8A7E-1BA1DAA6FCC6}" dt="2020-06-09T02:56:36.566" v="220" actId="20577"/>
          <ac:spMkLst>
            <pc:docMk/>
            <pc:sldMk cId="2960203090" sldId="1863"/>
            <ac:spMk id="3" creationId="{00000000-0000-0000-0000-000000000000}"/>
          </ac:spMkLst>
        </pc:spChg>
      </pc:sldChg>
      <pc:sldChg chg="modSp ord">
        <pc:chgData name="Guest User" userId="" providerId="Windows Live" clId="Web-{C6680F06-59EE-4162-8A7E-1BA1DAA6FCC6}" dt="2020-06-09T02:58:24.677" v="266"/>
        <pc:sldMkLst>
          <pc:docMk/>
          <pc:sldMk cId="2290631487" sldId="1864"/>
        </pc:sldMkLst>
        <pc:spChg chg="mod">
          <ac:chgData name="Guest User" userId="" providerId="Windows Live" clId="Web-{C6680F06-59EE-4162-8A7E-1BA1DAA6FCC6}" dt="2020-06-09T02:57:50.926" v="257" actId="20577"/>
          <ac:spMkLst>
            <pc:docMk/>
            <pc:sldMk cId="2290631487" sldId="1864"/>
            <ac:spMk id="8" creationId="{001725C0-8566-4AC4-9525-314B5189CADE}"/>
          </ac:spMkLst>
        </pc:spChg>
        <pc:spChg chg="mod">
          <ac:chgData name="Guest User" userId="" providerId="Windows Live" clId="Web-{C6680F06-59EE-4162-8A7E-1BA1DAA6FCC6}" dt="2020-06-09T02:56:58.520" v="224" actId="1076"/>
          <ac:spMkLst>
            <pc:docMk/>
            <pc:sldMk cId="2290631487" sldId="1864"/>
            <ac:spMk id="10" creationId="{C284591A-F640-4CCE-B552-0A82E4B458EE}"/>
          </ac:spMkLst>
        </pc:spChg>
      </pc:sldChg>
      <pc:sldChg chg="addSp modSp add ord replId">
        <pc:chgData name="Guest User" userId="" providerId="Windows Live" clId="Web-{C6680F06-59EE-4162-8A7E-1BA1DAA6FCC6}" dt="2020-06-09T02:48:31.469" v="78"/>
        <pc:sldMkLst>
          <pc:docMk/>
          <pc:sldMk cId="487884004" sldId="1865"/>
        </pc:sldMkLst>
        <pc:spChg chg="add mod">
          <ac:chgData name="Guest User" userId="" providerId="Windows Live" clId="Web-{C6680F06-59EE-4162-8A7E-1BA1DAA6FCC6}" dt="2020-06-09T02:48:31.469" v="78"/>
          <ac:spMkLst>
            <pc:docMk/>
            <pc:sldMk cId="487884004" sldId="1865"/>
            <ac:spMk id="2" creationId="{5AB4F68B-527F-4CCF-8A29-3EC5F9D6A887}"/>
          </ac:spMkLst>
        </pc:spChg>
        <pc:spChg chg="mod">
          <ac:chgData name="Guest User" userId="" providerId="Windows Live" clId="Web-{C6680F06-59EE-4162-8A7E-1BA1DAA6FCC6}" dt="2020-06-09T02:47:49.781" v="46" actId="20577"/>
          <ac:spMkLst>
            <pc:docMk/>
            <pc:sldMk cId="487884004" sldId="1865"/>
            <ac:spMk id="3" creationId="{00000000-0000-0000-0000-000000000000}"/>
          </ac:spMkLst>
        </pc:spChg>
      </pc:sldChg>
      <pc:sldChg chg="modSp add ord replId">
        <pc:chgData name="Guest User" userId="" providerId="Windows Live" clId="Web-{C6680F06-59EE-4162-8A7E-1BA1DAA6FCC6}" dt="2020-06-09T03:49:29.746" v="1206"/>
        <pc:sldMkLst>
          <pc:docMk/>
          <pc:sldMk cId="778209380" sldId="1866"/>
        </pc:sldMkLst>
        <pc:spChg chg="mod">
          <ac:chgData name="Guest User" userId="" providerId="Windows Live" clId="Web-{C6680F06-59EE-4162-8A7E-1BA1DAA6FCC6}" dt="2020-06-09T02:55:37.050" v="205" actId="14100"/>
          <ac:spMkLst>
            <pc:docMk/>
            <pc:sldMk cId="778209380" sldId="1866"/>
            <ac:spMk id="2" creationId="{5AB4F68B-527F-4CCF-8A29-3EC5F9D6A887}"/>
          </ac:spMkLst>
        </pc:spChg>
        <pc:spChg chg="mod">
          <ac:chgData name="Guest User" userId="" providerId="Windows Live" clId="Web-{C6680F06-59EE-4162-8A7E-1BA1DAA6FCC6}" dt="2020-06-09T02:54:12.784" v="169" actId="1076"/>
          <ac:spMkLst>
            <pc:docMk/>
            <pc:sldMk cId="778209380" sldId="1866"/>
            <ac:spMk id="3" creationId="{00000000-0000-0000-0000-000000000000}"/>
          </ac:spMkLst>
        </pc:spChg>
      </pc:sldChg>
      <pc:sldChg chg="modSp add replId">
        <pc:chgData name="Guest User" userId="" providerId="Windows Live" clId="Web-{C6680F06-59EE-4162-8A7E-1BA1DAA6FCC6}" dt="2020-06-09T02:55:31.785" v="204" actId="14100"/>
        <pc:sldMkLst>
          <pc:docMk/>
          <pc:sldMk cId="337795628" sldId="1867"/>
        </pc:sldMkLst>
        <pc:spChg chg="mod">
          <ac:chgData name="Guest User" userId="" providerId="Windows Live" clId="Web-{C6680F06-59EE-4162-8A7E-1BA1DAA6FCC6}" dt="2020-06-09T02:55:31.785" v="204" actId="14100"/>
          <ac:spMkLst>
            <pc:docMk/>
            <pc:sldMk cId="337795628" sldId="1867"/>
            <ac:spMk id="2" creationId="{5AB4F68B-527F-4CCF-8A29-3EC5F9D6A887}"/>
          </ac:spMkLst>
        </pc:spChg>
      </pc:sldChg>
      <pc:sldChg chg="modSp add replId">
        <pc:chgData name="Guest User" userId="" providerId="Windows Live" clId="Web-{C6680F06-59EE-4162-8A7E-1BA1DAA6FCC6}" dt="2020-06-09T02:58:15.270" v="265" actId="1076"/>
        <pc:sldMkLst>
          <pc:docMk/>
          <pc:sldMk cId="2176089239" sldId="1868"/>
        </pc:sldMkLst>
        <pc:spChg chg="mod">
          <ac:chgData name="Guest User" userId="" providerId="Windows Live" clId="Web-{C6680F06-59EE-4162-8A7E-1BA1DAA6FCC6}" dt="2020-06-09T02:58:15.270" v="265" actId="1076"/>
          <ac:spMkLst>
            <pc:docMk/>
            <pc:sldMk cId="2176089239" sldId="1868"/>
            <ac:spMk id="2" creationId="{5AB4F68B-527F-4CCF-8A29-3EC5F9D6A887}"/>
          </ac:spMkLst>
        </pc:spChg>
      </pc:sldChg>
      <pc:sldChg chg="addSp delSp modSp add ord replId">
        <pc:chgData name="Guest User" userId="" providerId="Windows Live" clId="Web-{C6680F06-59EE-4162-8A7E-1BA1DAA6FCC6}" dt="2020-06-09T03:03:24.460" v="313" actId="1076"/>
        <pc:sldMkLst>
          <pc:docMk/>
          <pc:sldMk cId="2286901003" sldId="1869"/>
        </pc:sldMkLst>
        <pc:spChg chg="mod">
          <ac:chgData name="Guest User" userId="" providerId="Windows Live" clId="Web-{C6680F06-59EE-4162-8A7E-1BA1DAA6FCC6}" dt="2020-06-09T03:00:14.334" v="296" actId="20577"/>
          <ac:spMkLst>
            <pc:docMk/>
            <pc:sldMk cId="2286901003" sldId="1869"/>
            <ac:spMk id="2" creationId="{00000000-0000-0000-0000-000000000000}"/>
          </ac:spMkLst>
        </pc:spChg>
        <pc:spChg chg="add mod">
          <ac:chgData name="Guest User" userId="" providerId="Windows Live" clId="Web-{C6680F06-59EE-4162-8A7E-1BA1DAA6FCC6}" dt="2020-06-09T03:03:01.960" v="306" actId="20577"/>
          <ac:spMkLst>
            <pc:docMk/>
            <pc:sldMk cId="2286901003" sldId="1869"/>
            <ac:spMk id="4" creationId="{5A26FBB9-9008-447D-BABC-88C2263F7987}"/>
          </ac:spMkLst>
        </pc:spChg>
        <pc:spChg chg="del">
          <ac:chgData name="Guest User" userId="" providerId="Windows Live" clId="Web-{C6680F06-59EE-4162-8A7E-1BA1DAA6FCC6}" dt="2020-06-09T03:00:17.646" v="299"/>
          <ac:spMkLst>
            <pc:docMk/>
            <pc:sldMk cId="2286901003" sldId="1869"/>
            <ac:spMk id="5" creationId="{8BEF1455-2984-4F60-A74D-8DC0EA3D0856}"/>
          </ac:spMkLst>
        </pc:spChg>
        <pc:spChg chg="mod">
          <ac:chgData name="Guest User" userId="" providerId="Windows Live" clId="Web-{C6680F06-59EE-4162-8A7E-1BA1DAA6FCC6}" dt="2020-06-09T03:03:17.273" v="310" actId="1076"/>
          <ac:spMkLst>
            <pc:docMk/>
            <pc:sldMk cId="2286901003" sldId="1869"/>
            <ac:spMk id="7" creationId="{0E09614B-25C0-400B-B886-D2D7B9B685D1}"/>
          </ac:spMkLst>
        </pc:spChg>
        <pc:picChg chg="add mod">
          <ac:chgData name="Guest User" userId="" providerId="Windows Live" clId="Web-{C6680F06-59EE-4162-8A7E-1BA1DAA6FCC6}" dt="2020-06-09T03:03:24.460" v="313" actId="1076"/>
          <ac:picMkLst>
            <pc:docMk/>
            <pc:sldMk cId="2286901003" sldId="1869"/>
            <ac:picMk id="3" creationId="{1B143C03-9A49-4FB9-BC5B-96BBAB04763A}"/>
          </ac:picMkLst>
        </pc:picChg>
      </pc:sldChg>
      <pc:sldChg chg="add del replId">
        <pc:chgData name="Guest User" userId="" providerId="Windows Live" clId="Web-{C6680F06-59EE-4162-8A7E-1BA1DAA6FCC6}" dt="2020-06-09T02:59:59.271" v="269"/>
        <pc:sldMkLst>
          <pc:docMk/>
          <pc:sldMk cId="4094296434" sldId="1869"/>
        </pc:sldMkLst>
      </pc:sldChg>
      <pc:sldChg chg="addSp delSp modSp add replId">
        <pc:chgData name="Guest User" userId="" providerId="Windows Live" clId="Web-{C6680F06-59EE-4162-8A7E-1BA1DAA6FCC6}" dt="2020-06-09T03:04:37.226" v="344" actId="1076"/>
        <pc:sldMkLst>
          <pc:docMk/>
          <pc:sldMk cId="3208598928" sldId="1870"/>
        </pc:sldMkLst>
        <pc:spChg chg="mod">
          <ac:chgData name="Guest User" userId="" providerId="Windows Live" clId="Web-{C6680F06-59EE-4162-8A7E-1BA1DAA6FCC6}" dt="2020-06-09T03:04:14.539" v="334" actId="20577"/>
          <ac:spMkLst>
            <pc:docMk/>
            <pc:sldMk cId="3208598928" sldId="1870"/>
            <ac:spMk id="2" creationId="{00000000-0000-0000-0000-000000000000}"/>
          </ac:spMkLst>
        </pc:spChg>
        <pc:picChg chg="del">
          <ac:chgData name="Guest User" userId="" providerId="Windows Live" clId="Web-{C6680F06-59EE-4162-8A7E-1BA1DAA6FCC6}" dt="2020-06-09T03:04:09.210" v="315"/>
          <ac:picMkLst>
            <pc:docMk/>
            <pc:sldMk cId="3208598928" sldId="1870"/>
            <ac:picMk id="3" creationId="{1B143C03-9A49-4FB9-BC5B-96BBAB04763A}"/>
          </ac:picMkLst>
        </pc:picChg>
        <pc:picChg chg="add mod">
          <ac:chgData name="Guest User" userId="" providerId="Windows Live" clId="Web-{C6680F06-59EE-4162-8A7E-1BA1DAA6FCC6}" dt="2020-06-09T03:04:37.226" v="344" actId="1076"/>
          <ac:picMkLst>
            <pc:docMk/>
            <pc:sldMk cId="3208598928" sldId="1870"/>
            <ac:picMk id="5" creationId="{698DA041-0E6E-4BBA-8E6C-DA2984EE0130}"/>
          </ac:picMkLst>
        </pc:picChg>
      </pc:sldChg>
      <pc:sldChg chg="add del replId">
        <pc:chgData name="Guest User" userId="" providerId="Windows Live" clId="Web-{C6680F06-59EE-4162-8A7E-1BA1DAA6FCC6}" dt="2020-06-09T03:10:36.713" v="356"/>
        <pc:sldMkLst>
          <pc:docMk/>
          <pc:sldMk cId="1207464553" sldId="1871"/>
        </pc:sldMkLst>
      </pc:sldChg>
      <pc:sldChg chg="addSp delSp modSp add del replId">
        <pc:chgData name="Guest User" userId="" providerId="Windows Live" clId="Web-{C6680F06-59EE-4162-8A7E-1BA1DAA6FCC6}" dt="2020-06-09T03:09:29.307" v="352"/>
        <pc:sldMkLst>
          <pc:docMk/>
          <pc:sldMk cId="2188917820" sldId="1871"/>
        </pc:sldMkLst>
        <pc:spChg chg="add del mod">
          <ac:chgData name="Guest User" userId="" providerId="Windows Live" clId="Web-{C6680F06-59EE-4162-8A7E-1BA1DAA6FCC6}" dt="2020-06-09T03:08:55.572" v="351"/>
          <ac:spMkLst>
            <pc:docMk/>
            <pc:sldMk cId="2188917820" sldId="1871"/>
            <ac:spMk id="14" creationId="{083F0044-A445-4F13-9875-157FF9042E56}"/>
          </ac:spMkLst>
        </pc:spChg>
        <pc:graphicFrameChg chg="del">
          <ac:chgData name="Guest User" userId="" providerId="Windows Live" clId="Web-{C6680F06-59EE-4162-8A7E-1BA1DAA6FCC6}" dt="2020-06-09T03:08:52.119" v="347"/>
          <ac:graphicFrameMkLst>
            <pc:docMk/>
            <pc:sldMk cId="2188917820" sldId="1871"/>
            <ac:graphicFrameMk id="7" creationId="{D0BAF5ED-3D75-4984-8C72-A8A33139F9F5}"/>
          </ac:graphicFrameMkLst>
        </pc:graphicFrameChg>
      </pc:sldChg>
      <pc:sldChg chg="modSp add ord replId">
        <pc:chgData name="Guest User" userId="" providerId="Windows Live" clId="Web-{C6680F06-59EE-4162-8A7E-1BA1DAA6FCC6}" dt="2020-06-09T03:12:20.527" v="417" actId="1076"/>
        <pc:sldMkLst>
          <pc:docMk/>
          <pc:sldMk cId="3000990762" sldId="1872"/>
        </pc:sldMkLst>
        <pc:spChg chg="mod">
          <ac:chgData name="Guest User" userId="" providerId="Windows Live" clId="Web-{C6680F06-59EE-4162-8A7E-1BA1DAA6FCC6}" dt="2020-06-09T03:12:05.386" v="414" actId="1076"/>
          <ac:spMkLst>
            <pc:docMk/>
            <pc:sldMk cId="3000990762" sldId="1872"/>
            <ac:spMk id="8" creationId="{001725C0-8566-4AC4-9525-314B5189CADE}"/>
          </ac:spMkLst>
        </pc:spChg>
        <pc:spChg chg="mod">
          <ac:chgData name="Guest User" userId="" providerId="Windows Live" clId="Web-{C6680F06-59EE-4162-8A7E-1BA1DAA6FCC6}" dt="2020-06-09T03:12:20.527" v="417" actId="1076"/>
          <ac:spMkLst>
            <pc:docMk/>
            <pc:sldMk cId="3000990762" sldId="1872"/>
            <ac:spMk id="10" creationId="{C284591A-F640-4CCE-B552-0A82E4B458EE}"/>
          </ac:spMkLst>
        </pc:spChg>
        <pc:spChg chg="mod">
          <ac:chgData name="Guest User" userId="" providerId="Windows Live" clId="Web-{C6680F06-59EE-4162-8A7E-1BA1DAA6FCC6}" dt="2020-06-09T03:11:59.745" v="412" actId="20577"/>
          <ac:spMkLst>
            <pc:docMk/>
            <pc:sldMk cId="3000990762" sldId="1872"/>
            <ac:spMk id="17" creationId="{00000000-0000-0000-0000-000000000000}"/>
          </ac:spMkLst>
        </pc:spChg>
      </pc:sldChg>
      <pc:sldChg chg="addSp delSp modSp add replId">
        <pc:chgData name="Guest User" userId="" providerId="Windows Live" clId="Web-{C6680F06-59EE-4162-8A7E-1BA1DAA6FCC6}" dt="2020-06-09T03:17:04.810" v="676" actId="1076"/>
        <pc:sldMkLst>
          <pc:docMk/>
          <pc:sldMk cId="297588859" sldId="1873"/>
        </pc:sldMkLst>
        <pc:spChg chg="add del mod">
          <ac:chgData name="Guest User" userId="" providerId="Windows Live" clId="Web-{C6680F06-59EE-4162-8A7E-1BA1DAA6FCC6}" dt="2020-06-09T03:16:05.169" v="579"/>
          <ac:spMkLst>
            <pc:docMk/>
            <pc:sldMk cId="297588859" sldId="1873"/>
            <ac:spMk id="2" creationId="{DD8E03E3-5DD8-49F0-B719-0162FAD42242}"/>
          </ac:spMkLst>
        </pc:spChg>
        <pc:spChg chg="mod">
          <ac:chgData name="Guest User" userId="" providerId="Windows Live" clId="Web-{C6680F06-59EE-4162-8A7E-1BA1DAA6FCC6}" dt="2020-06-09T03:17:04.810" v="676" actId="1076"/>
          <ac:spMkLst>
            <pc:docMk/>
            <pc:sldMk cId="297588859" sldId="1873"/>
            <ac:spMk id="8" creationId="{001725C0-8566-4AC4-9525-314B5189CADE}"/>
          </ac:spMkLst>
        </pc:spChg>
        <pc:spChg chg="mod">
          <ac:chgData name="Guest User" userId="" providerId="Windows Live" clId="Web-{C6680F06-59EE-4162-8A7E-1BA1DAA6FCC6}" dt="2020-06-09T03:17:01.544" v="673" actId="20577"/>
          <ac:spMkLst>
            <pc:docMk/>
            <pc:sldMk cId="297588859" sldId="1873"/>
            <ac:spMk id="17" creationId="{00000000-0000-0000-0000-000000000000}"/>
          </ac:spMkLst>
        </pc:spChg>
      </pc:sldChg>
      <pc:sldChg chg="addSp delSp modSp add ord replId">
        <pc:chgData name="Guest User" userId="" providerId="Windows Live" clId="Web-{C6680F06-59EE-4162-8A7E-1BA1DAA6FCC6}" dt="2020-06-09T03:15:47.013" v="572" actId="20577"/>
        <pc:sldMkLst>
          <pc:docMk/>
          <pc:sldMk cId="2771742385" sldId="1874"/>
        </pc:sldMkLst>
        <pc:spChg chg="del">
          <ac:chgData name="Guest User" userId="" providerId="Windows Live" clId="Web-{C6680F06-59EE-4162-8A7E-1BA1DAA6FCC6}" dt="2020-06-09T03:14:33.949" v="488"/>
          <ac:spMkLst>
            <pc:docMk/>
            <pc:sldMk cId="2771742385" sldId="1874"/>
            <ac:spMk id="3" creationId="{00000000-0000-0000-0000-000000000000}"/>
          </ac:spMkLst>
        </pc:spChg>
        <pc:spChg chg="add del mod">
          <ac:chgData name="Guest User" userId="" providerId="Windows Live" clId="Web-{C6680F06-59EE-4162-8A7E-1BA1DAA6FCC6}" dt="2020-06-09T03:15:01.418" v="499"/>
          <ac:spMkLst>
            <pc:docMk/>
            <pc:sldMk cId="2771742385" sldId="1874"/>
            <ac:spMk id="4" creationId="{F8CA26C3-74D6-49CA-8204-056FE3DE4E5B}"/>
          </ac:spMkLst>
        </pc:spChg>
        <pc:spChg chg="add">
          <ac:chgData name="Guest User" userId="" providerId="Windows Live" clId="Web-{C6680F06-59EE-4162-8A7E-1BA1DAA6FCC6}" dt="2020-06-09T03:14:34.465" v="489"/>
          <ac:spMkLst>
            <pc:docMk/>
            <pc:sldMk cId="2771742385" sldId="1874"/>
            <ac:spMk id="6" creationId="{DD4DACAC-901F-4F4B-9804-E32E3C2E6107}"/>
          </ac:spMkLst>
        </pc:spChg>
        <pc:spChg chg="add mod">
          <ac:chgData name="Guest User" userId="" providerId="Windows Live" clId="Web-{C6680F06-59EE-4162-8A7E-1BA1DAA6FCC6}" dt="2020-06-09T03:15:47.013" v="572" actId="20577"/>
          <ac:spMkLst>
            <pc:docMk/>
            <pc:sldMk cId="2771742385" sldId="1874"/>
            <ac:spMk id="8" creationId="{092BA909-B896-425F-84A7-5B77BE423EB7}"/>
          </ac:spMkLst>
        </pc:spChg>
        <pc:spChg chg="add del mod">
          <ac:chgData name="Guest User" userId="" providerId="Windows Live" clId="Web-{C6680F06-59EE-4162-8A7E-1BA1DAA6FCC6}" dt="2020-06-09T03:14:48.028" v="495"/>
          <ac:spMkLst>
            <pc:docMk/>
            <pc:sldMk cId="2771742385" sldId="1874"/>
            <ac:spMk id="10" creationId="{BBA86255-AAB9-425E-89EB-188ECEBC8FD4}"/>
          </ac:spMkLst>
        </pc:spChg>
      </pc:sldChg>
      <pc:sldChg chg="add del replId">
        <pc:chgData name="Guest User" userId="" providerId="Windows Live" clId="Web-{C6680F06-59EE-4162-8A7E-1BA1DAA6FCC6}" dt="2020-06-09T03:13:36.355" v="476"/>
        <pc:sldMkLst>
          <pc:docMk/>
          <pc:sldMk cId="3099103224" sldId="1874"/>
        </pc:sldMkLst>
      </pc:sldChg>
      <pc:sldChg chg="addSp modSp add replId">
        <pc:chgData name="Guest User" userId="" providerId="Windows Live" clId="Web-{C6680F06-59EE-4162-8A7E-1BA1DAA6FCC6}" dt="2020-06-09T03:28:46.471" v="838" actId="1076"/>
        <pc:sldMkLst>
          <pc:docMk/>
          <pc:sldMk cId="1182367100" sldId="1875"/>
        </pc:sldMkLst>
        <pc:spChg chg="mod">
          <ac:chgData name="Guest User" userId="" providerId="Windows Live" clId="Web-{C6680F06-59EE-4162-8A7E-1BA1DAA6FCC6}" dt="2020-06-09T03:28:09.924" v="835" actId="20577"/>
          <ac:spMkLst>
            <pc:docMk/>
            <pc:sldMk cId="1182367100" sldId="1875"/>
            <ac:spMk id="5" creationId="{8BEF1455-2984-4F60-A74D-8DC0EA3D0856}"/>
          </ac:spMkLst>
        </pc:spChg>
        <pc:picChg chg="add mod">
          <ac:chgData name="Guest User" userId="" providerId="Windows Live" clId="Web-{C6680F06-59EE-4162-8A7E-1BA1DAA6FCC6}" dt="2020-06-09T03:28:46.471" v="838" actId="1076"/>
          <ac:picMkLst>
            <pc:docMk/>
            <pc:sldMk cId="1182367100" sldId="1875"/>
            <ac:picMk id="3" creationId="{D4B6D5F3-A1EB-49C5-9CBF-ECDD6B35706C}"/>
          </ac:picMkLst>
        </pc:picChg>
      </pc:sldChg>
      <pc:sldChg chg="addSp delSp modSp add replId">
        <pc:chgData name="Guest User" userId="" providerId="Windows Live" clId="Web-{C6680F06-59EE-4162-8A7E-1BA1DAA6FCC6}" dt="2020-06-09T03:45:54.104" v="1084" actId="14100"/>
        <pc:sldMkLst>
          <pc:docMk/>
          <pc:sldMk cId="918265652" sldId="1876"/>
        </pc:sldMkLst>
        <pc:spChg chg="mod">
          <ac:chgData name="Guest User" userId="" providerId="Windows Live" clId="Web-{C6680F06-59EE-4162-8A7E-1BA1DAA6FCC6}" dt="2020-06-09T03:29:05.893" v="866" actId="20577"/>
          <ac:spMkLst>
            <pc:docMk/>
            <pc:sldMk cId="918265652" sldId="1876"/>
            <ac:spMk id="2" creationId="{00000000-0000-0000-0000-000000000000}"/>
          </ac:spMkLst>
        </pc:spChg>
        <pc:spChg chg="add del mod">
          <ac:chgData name="Guest User" userId="" providerId="Windows Live" clId="Web-{C6680F06-59EE-4162-8A7E-1BA1DAA6FCC6}" dt="2020-06-09T03:30:54.082" v="1011"/>
          <ac:spMkLst>
            <pc:docMk/>
            <pc:sldMk cId="918265652" sldId="1876"/>
            <ac:spMk id="4" creationId="{A9F2B499-DC45-4772-8731-67A58C7F24E6}"/>
          </ac:spMkLst>
        </pc:spChg>
        <pc:spChg chg="mod">
          <ac:chgData name="Guest User" userId="" providerId="Windows Live" clId="Web-{C6680F06-59EE-4162-8A7E-1BA1DAA6FCC6}" dt="2020-06-09T03:30:00.581" v="1000" actId="20577"/>
          <ac:spMkLst>
            <pc:docMk/>
            <pc:sldMk cId="918265652" sldId="1876"/>
            <ac:spMk id="5" creationId="{8BEF1455-2984-4F60-A74D-8DC0EA3D0856}"/>
          </ac:spMkLst>
        </pc:spChg>
        <pc:spChg chg="mod">
          <ac:chgData name="Guest User" userId="" providerId="Windows Live" clId="Web-{C6680F06-59EE-4162-8A7E-1BA1DAA6FCC6}" dt="2020-06-09T03:33:13.630" v="1018" actId="1076"/>
          <ac:spMkLst>
            <pc:docMk/>
            <pc:sldMk cId="918265652" sldId="1876"/>
            <ac:spMk id="7" creationId="{0E09614B-25C0-400B-B886-D2D7B9B685D1}"/>
          </ac:spMkLst>
        </pc:spChg>
        <pc:picChg chg="del">
          <ac:chgData name="Guest User" userId="" providerId="Windows Live" clId="Web-{C6680F06-59EE-4162-8A7E-1BA1DAA6FCC6}" dt="2020-06-09T03:30:07.535" v="1003"/>
          <ac:picMkLst>
            <pc:docMk/>
            <pc:sldMk cId="918265652" sldId="1876"/>
            <ac:picMk id="3" creationId="{D4B6D5F3-A1EB-49C5-9CBF-ECDD6B35706C}"/>
          </ac:picMkLst>
        </pc:picChg>
        <pc:picChg chg="add del mod">
          <ac:chgData name="Guest User" userId="" providerId="Windows Live" clId="Web-{C6680F06-59EE-4162-8A7E-1BA1DAA6FCC6}" dt="2020-06-09T03:45:54.104" v="1084" actId="14100"/>
          <ac:picMkLst>
            <pc:docMk/>
            <pc:sldMk cId="918265652" sldId="1876"/>
            <ac:picMk id="6" creationId="{0B527A9A-069A-479C-A646-5E50AF8A54B5}"/>
          </ac:picMkLst>
        </pc:picChg>
      </pc:sldChg>
      <pc:sldChg chg="addSp delSp modSp add replId">
        <pc:chgData name="Guest User" userId="" providerId="Windows Live" clId="Web-{C6680F06-59EE-4162-8A7E-1BA1DAA6FCC6}" dt="2020-06-09T03:43:10.650" v="1048" actId="14100"/>
        <pc:sldMkLst>
          <pc:docMk/>
          <pc:sldMk cId="612385523" sldId="1877"/>
        </pc:sldMkLst>
        <pc:spChg chg="mod">
          <ac:chgData name="Guest User" userId="" providerId="Windows Live" clId="Web-{C6680F06-59EE-4162-8A7E-1BA1DAA6FCC6}" dt="2020-06-09T03:41:09.914" v="1030" actId="20577"/>
          <ac:spMkLst>
            <pc:docMk/>
            <pc:sldMk cId="612385523" sldId="1877"/>
            <ac:spMk id="2" creationId="{00000000-0000-0000-0000-000000000000}"/>
          </ac:spMkLst>
        </pc:spChg>
        <pc:spChg chg="mod">
          <ac:chgData name="Guest User" userId="" providerId="Windows Live" clId="Web-{C6680F06-59EE-4162-8A7E-1BA1DAA6FCC6}" dt="2020-06-09T03:41:04.961" v="1022" actId="20577"/>
          <ac:spMkLst>
            <pc:docMk/>
            <pc:sldMk cId="612385523" sldId="1877"/>
            <ac:spMk id="5" creationId="{8BEF1455-2984-4F60-A74D-8DC0EA3D0856}"/>
          </ac:spMkLst>
        </pc:spChg>
        <pc:picChg chg="add del mod">
          <ac:chgData name="Guest User" userId="" providerId="Windows Live" clId="Web-{C6680F06-59EE-4162-8A7E-1BA1DAA6FCC6}" dt="2020-06-09T03:42:43.634" v="1040"/>
          <ac:picMkLst>
            <pc:docMk/>
            <pc:sldMk cId="612385523" sldId="1877"/>
            <ac:picMk id="3" creationId="{CF090E2C-1F13-40FB-B4E0-5939FE766943}"/>
          </ac:picMkLst>
        </pc:picChg>
        <pc:picChg chg="add mod">
          <ac:chgData name="Guest User" userId="" providerId="Windows Live" clId="Web-{C6680F06-59EE-4162-8A7E-1BA1DAA6FCC6}" dt="2020-06-09T03:43:10.650" v="1048" actId="14100"/>
          <ac:picMkLst>
            <pc:docMk/>
            <pc:sldMk cId="612385523" sldId="1877"/>
            <ac:picMk id="4" creationId="{CBAF0AE9-D40E-4C49-AE11-C8DC0910EDA0}"/>
          </ac:picMkLst>
        </pc:picChg>
        <pc:picChg chg="del">
          <ac:chgData name="Guest User" userId="" providerId="Windows Live" clId="Web-{C6680F06-59EE-4162-8A7E-1BA1DAA6FCC6}" dt="2020-06-09T03:41:11.790" v="1033"/>
          <ac:picMkLst>
            <pc:docMk/>
            <pc:sldMk cId="612385523" sldId="1877"/>
            <ac:picMk id="6" creationId="{0B527A9A-069A-479C-A646-5E50AF8A54B5}"/>
          </ac:picMkLst>
        </pc:picChg>
      </pc:sldChg>
      <pc:sldChg chg="addSp delSp modSp add replId">
        <pc:chgData name="Guest User" userId="" providerId="Windows Live" clId="Web-{C6680F06-59EE-4162-8A7E-1BA1DAA6FCC6}" dt="2020-06-09T03:51:50.669" v="1214" actId="14100"/>
        <pc:sldMkLst>
          <pc:docMk/>
          <pc:sldMk cId="4067423072" sldId="1878"/>
        </pc:sldMkLst>
        <pc:spChg chg="mod">
          <ac:chgData name="Guest User" userId="" providerId="Windows Live" clId="Web-{C6680F06-59EE-4162-8A7E-1BA1DAA6FCC6}" dt="2020-06-09T03:44:27.400" v="1075" actId="20577"/>
          <ac:spMkLst>
            <pc:docMk/>
            <pc:sldMk cId="4067423072" sldId="1878"/>
            <ac:spMk id="2" creationId="{00000000-0000-0000-0000-000000000000}"/>
          </ac:spMkLst>
        </pc:spChg>
        <pc:spChg chg="mod">
          <ac:chgData name="Guest User" userId="" providerId="Windows Live" clId="Web-{C6680F06-59EE-4162-8A7E-1BA1DAA6FCC6}" dt="2020-06-09T03:51:46.185" v="1213" actId="1076"/>
          <ac:spMkLst>
            <pc:docMk/>
            <pc:sldMk cId="4067423072" sldId="1878"/>
            <ac:spMk id="5" creationId="{8BEF1455-2984-4F60-A74D-8DC0EA3D0856}"/>
          </ac:spMkLst>
        </pc:spChg>
        <pc:picChg chg="add mod">
          <ac:chgData name="Guest User" userId="" providerId="Windows Live" clId="Web-{C6680F06-59EE-4162-8A7E-1BA1DAA6FCC6}" dt="2020-06-09T03:51:28.435" v="1208" actId="1076"/>
          <ac:picMkLst>
            <pc:docMk/>
            <pc:sldMk cId="4067423072" sldId="1878"/>
            <ac:picMk id="3" creationId="{CF9938E2-69E0-4DBF-AEE7-8CA5DF8548D5}"/>
          </ac:picMkLst>
        </pc:picChg>
        <pc:picChg chg="add del mod">
          <ac:chgData name="Guest User" userId="" providerId="Windows Live" clId="Web-{C6680F06-59EE-4162-8A7E-1BA1DAA6FCC6}" dt="2020-06-09T03:46:41.761" v="1099"/>
          <ac:picMkLst>
            <pc:docMk/>
            <pc:sldMk cId="4067423072" sldId="1878"/>
            <ac:picMk id="4" creationId="{BCCE07BB-0D4F-47A1-8DC5-4FEC1E7DAF38}"/>
          </ac:picMkLst>
        </pc:picChg>
        <pc:picChg chg="del">
          <ac:chgData name="Guest User" userId="" providerId="Windows Live" clId="Web-{C6680F06-59EE-4162-8A7E-1BA1DAA6FCC6}" dt="2020-06-09T03:44:11.931" v="1051"/>
          <ac:picMkLst>
            <pc:docMk/>
            <pc:sldMk cId="4067423072" sldId="1878"/>
            <ac:picMk id="6" creationId="{0B527A9A-069A-479C-A646-5E50AF8A54B5}"/>
          </ac:picMkLst>
        </pc:picChg>
        <pc:picChg chg="add del mod">
          <ac:chgData name="Guest User" userId="" providerId="Windows Live" clId="Web-{C6680F06-59EE-4162-8A7E-1BA1DAA6FCC6}" dt="2020-06-09T03:46:40.839" v="1098"/>
          <ac:picMkLst>
            <pc:docMk/>
            <pc:sldMk cId="4067423072" sldId="1878"/>
            <ac:picMk id="8" creationId="{6C04143C-81A6-467D-82EA-CD1BA51CA2C6}"/>
          </ac:picMkLst>
        </pc:picChg>
        <pc:picChg chg="add del mod">
          <ac:chgData name="Guest User" userId="" providerId="Windows Live" clId="Web-{C6680F06-59EE-4162-8A7E-1BA1DAA6FCC6}" dt="2020-06-09T03:46:39.104" v="1097"/>
          <ac:picMkLst>
            <pc:docMk/>
            <pc:sldMk cId="4067423072" sldId="1878"/>
            <ac:picMk id="9" creationId="{E08DC2F8-42E5-4F4E-980B-028B6CE47926}"/>
          </ac:picMkLst>
        </pc:picChg>
        <pc:picChg chg="add del mod">
          <ac:chgData name="Guest User" userId="" providerId="Windows Live" clId="Web-{C6680F06-59EE-4162-8A7E-1BA1DAA6FCC6}" dt="2020-06-09T03:46:37.229" v="1096"/>
          <ac:picMkLst>
            <pc:docMk/>
            <pc:sldMk cId="4067423072" sldId="1878"/>
            <ac:picMk id="10" creationId="{CF91C1CF-3E9A-472D-A87A-00D8449E2AF2}"/>
          </ac:picMkLst>
        </pc:picChg>
        <pc:picChg chg="add mod">
          <ac:chgData name="Guest User" userId="" providerId="Windows Live" clId="Web-{C6680F06-59EE-4162-8A7E-1BA1DAA6FCC6}" dt="2020-06-09T03:51:50.669" v="1214" actId="14100"/>
          <ac:picMkLst>
            <pc:docMk/>
            <pc:sldMk cId="4067423072" sldId="1878"/>
            <ac:picMk id="11" creationId="{0062C650-ACC0-4422-B71D-F42E57C4C34C}"/>
          </ac:picMkLst>
        </pc:picChg>
      </pc:sldChg>
      <pc:sldChg chg="modSp add del replId">
        <pc:chgData name="Guest User" userId="" providerId="Windows Live" clId="Web-{C6680F06-59EE-4162-8A7E-1BA1DAA6FCC6}" dt="2020-06-09T03:54:03.108" v="1245"/>
        <pc:sldMkLst>
          <pc:docMk/>
          <pc:sldMk cId="491578311" sldId="1879"/>
        </pc:sldMkLst>
        <pc:spChg chg="mod">
          <ac:chgData name="Guest User" userId="" providerId="Windows Live" clId="Web-{C6680F06-59EE-4162-8A7E-1BA1DAA6FCC6}" dt="2020-06-09T03:53:44.030" v="1240" actId="20577"/>
          <ac:spMkLst>
            <pc:docMk/>
            <pc:sldMk cId="491578311" sldId="1879"/>
            <ac:spMk id="2" creationId="{00000000-0000-0000-0000-000000000000}"/>
          </ac:spMkLst>
        </pc:spChg>
      </pc:sldChg>
      <pc:sldChg chg="addSp delSp modSp add ord replId">
        <pc:chgData name="Guest User" userId="" providerId="Windows Live" clId="Web-{C6680F06-59EE-4162-8A7E-1BA1DAA6FCC6}" dt="2020-06-09T03:58:28.782" v="1337" actId="20577"/>
        <pc:sldMkLst>
          <pc:docMk/>
          <pc:sldMk cId="3269060433" sldId="1880"/>
        </pc:sldMkLst>
        <pc:spChg chg="mod">
          <ac:chgData name="Guest User" userId="" providerId="Windows Live" clId="Web-{C6680F06-59EE-4162-8A7E-1BA1DAA6FCC6}" dt="2020-06-09T03:54:05.998" v="1247" actId="20577"/>
          <ac:spMkLst>
            <pc:docMk/>
            <pc:sldMk cId="3269060433" sldId="1880"/>
            <ac:spMk id="2" creationId="{00000000-0000-0000-0000-000000000000}"/>
          </ac:spMkLst>
        </pc:spChg>
        <pc:spChg chg="mod">
          <ac:chgData name="Guest User" userId="" providerId="Windows Live" clId="Web-{C6680F06-59EE-4162-8A7E-1BA1DAA6FCC6}" dt="2020-06-09T03:58:28.782" v="1337" actId="20577"/>
          <ac:spMkLst>
            <pc:docMk/>
            <pc:sldMk cId="3269060433" sldId="1880"/>
            <ac:spMk id="5" creationId="{8BEF1455-2984-4F60-A74D-8DC0EA3D0856}"/>
          </ac:spMkLst>
        </pc:spChg>
        <pc:picChg chg="del">
          <ac:chgData name="Guest User" userId="" providerId="Windows Live" clId="Web-{C6680F06-59EE-4162-8A7E-1BA1DAA6FCC6}" dt="2020-06-09T03:54:43.717" v="1254"/>
          <ac:picMkLst>
            <pc:docMk/>
            <pc:sldMk cId="3269060433" sldId="1880"/>
            <ac:picMk id="3" creationId="{CF9938E2-69E0-4DBF-AEE7-8CA5DF8548D5}"/>
          </ac:picMkLst>
        </pc:picChg>
        <pc:picChg chg="add mod">
          <ac:chgData name="Guest User" userId="" providerId="Windows Live" clId="Web-{C6680F06-59EE-4162-8A7E-1BA1DAA6FCC6}" dt="2020-06-09T03:58:15.672" v="1331" actId="1076"/>
          <ac:picMkLst>
            <pc:docMk/>
            <pc:sldMk cId="3269060433" sldId="1880"/>
            <ac:picMk id="4" creationId="{15446A18-6ED8-48D5-9CA8-EA472D2EAA51}"/>
          </ac:picMkLst>
        </pc:picChg>
        <pc:picChg chg="del">
          <ac:chgData name="Guest User" userId="" providerId="Windows Live" clId="Web-{C6680F06-59EE-4162-8A7E-1BA1DAA6FCC6}" dt="2020-06-09T03:54:42.155" v="1253"/>
          <ac:picMkLst>
            <pc:docMk/>
            <pc:sldMk cId="3269060433" sldId="1880"/>
            <ac:picMk id="11" creationId="{0062C650-ACC0-4422-B71D-F42E57C4C34C}"/>
          </ac:picMkLst>
        </pc:picChg>
      </pc:sldChg>
    </pc:docChg>
  </pc:docChgLst>
  <pc:docChgLst>
    <pc:chgData name="Harsh Aryan" userId="226d50eb7626c0df" providerId="Windows Live" clId="Web-{96A60A70-7586-491E-8D22-A1FCD7BF266D}"/>
    <pc:docChg chg="addSld modSld modSection">
      <pc:chgData name="Harsh Aryan" userId="226d50eb7626c0df" providerId="Windows Live" clId="Web-{96A60A70-7586-491E-8D22-A1FCD7BF266D}" dt="2020-06-11T07:03:30.512" v="7" actId="1076"/>
      <pc:docMkLst>
        <pc:docMk/>
      </pc:docMkLst>
      <pc:sldChg chg="addSp delSp modSp add replId">
        <pc:chgData name="Harsh Aryan" userId="226d50eb7626c0df" providerId="Windows Live" clId="Web-{96A60A70-7586-491E-8D22-A1FCD7BF266D}" dt="2020-06-11T07:03:30.512" v="7" actId="1076"/>
        <pc:sldMkLst>
          <pc:docMk/>
          <pc:sldMk cId="1158654695" sldId="1902"/>
        </pc:sldMkLst>
        <pc:picChg chg="add mod">
          <ac:chgData name="Harsh Aryan" userId="226d50eb7626c0df" providerId="Windows Live" clId="Web-{96A60A70-7586-491E-8D22-A1FCD7BF266D}" dt="2020-06-11T07:03:30.512" v="7" actId="1076"/>
          <ac:picMkLst>
            <pc:docMk/>
            <pc:sldMk cId="1158654695" sldId="1902"/>
            <ac:picMk id="3" creationId="{8A134BDE-995B-4A1E-9919-34A694C74CA3}"/>
          </ac:picMkLst>
        </pc:picChg>
        <pc:picChg chg="del">
          <ac:chgData name="Harsh Aryan" userId="226d50eb7626c0df" providerId="Windows Live" clId="Web-{96A60A70-7586-491E-8D22-A1FCD7BF266D}" dt="2020-06-11T07:03:16.669" v="1"/>
          <ac:picMkLst>
            <pc:docMk/>
            <pc:sldMk cId="1158654695" sldId="1902"/>
            <ac:picMk id="8" creationId="{BFC262FA-9FE6-4663-8678-5E8B17A4991B}"/>
          </ac:picMkLst>
        </pc:picChg>
      </pc:sldChg>
    </pc:docChg>
  </pc:docChgLst>
  <pc:docChgLst>
    <pc:chgData name="Guest User" providerId="Windows Live" clId="Web-{4D12BE91-9905-46F6-86B1-CD561D3C5152}"/>
    <pc:docChg chg="addSld delSld modSld sldOrd modSection">
      <pc:chgData name="Guest User" userId="" providerId="Windows Live" clId="Web-{4D12BE91-9905-46F6-86B1-CD561D3C5152}" dt="2020-06-10T04:26:33.695" v="730"/>
      <pc:docMkLst>
        <pc:docMk/>
      </pc:docMkLst>
      <pc:sldChg chg="addSp delSp modSp ord">
        <pc:chgData name="Guest User" userId="" providerId="Windows Live" clId="Web-{4D12BE91-9905-46F6-86B1-CD561D3C5152}" dt="2020-06-10T04:18:03.661" v="726" actId="1076"/>
        <pc:sldMkLst>
          <pc:docMk/>
          <pc:sldMk cId="2402828649" sldId="1532"/>
        </pc:sldMkLst>
        <pc:spChg chg="add del mod">
          <ac:chgData name="Guest User" userId="" providerId="Windows Live" clId="Web-{4D12BE91-9905-46F6-86B1-CD561D3C5152}" dt="2020-06-10T04:07:08.297" v="651"/>
          <ac:spMkLst>
            <pc:docMk/>
            <pc:sldMk cId="2402828649" sldId="1532"/>
            <ac:spMk id="2" creationId="{A9C091D6-ACE7-4E28-8AE2-ADAB5D079082}"/>
          </ac:spMkLst>
        </pc:spChg>
        <pc:spChg chg="add mod">
          <ac:chgData name="Guest User" userId="" providerId="Windows Live" clId="Web-{4D12BE91-9905-46F6-86B1-CD561D3C5152}" dt="2020-06-10T04:18:03.661" v="726" actId="1076"/>
          <ac:spMkLst>
            <pc:docMk/>
            <pc:sldMk cId="2402828649" sldId="1532"/>
            <ac:spMk id="5" creationId="{719566BD-8695-4862-AFCB-C6E528A56989}"/>
          </ac:spMkLst>
        </pc:spChg>
        <pc:picChg chg="add del mod">
          <ac:chgData name="Guest User" userId="" providerId="Windows Live" clId="Web-{4D12BE91-9905-46F6-86B1-CD561D3C5152}" dt="2020-06-10T04:06:47.406" v="650"/>
          <ac:picMkLst>
            <pc:docMk/>
            <pc:sldMk cId="2402828649" sldId="1532"/>
            <ac:picMk id="3" creationId="{36348BF3-3132-4960-B95B-7B7883A8A160}"/>
          </ac:picMkLst>
        </pc:picChg>
        <pc:picChg chg="add del mod">
          <ac:chgData name="Guest User" userId="" providerId="Windows Live" clId="Web-{4D12BE91-9905-46F6-86B1-CD561D3C5152}" dt="2020-06-10T04:16:44.676" v="714"/>
          <ac:picMkLst>
            <pc:docMk/>
            <pc:sldMk cId="2402828649" sldId="1532"/>
            <ac:picMk id="4" creationId="{54EA6030-083F-4BF9-951B-0F623ADBEF1A}"/>
          </ac:picMkLst>
        </pc:picChg>
        <pc:picChg chg="add del mod">
          <ac:chgData name="Guest User" userId="" providerId="Windows Live" clId="Web-{4D12BE91-9905-46F6-86B1-CD561D3C5152}" dt="2020-06-10T04:17:08.285" v="719"/>
          <ac:picMkLst>
            <pc:docMk/>
            <pc:sldMk cId="2402828649" sldId="1532"/>
            <ac:picMk id="6" creationId="{C1E99C43-C939-4C10-BE32-132001FD49C1}"/>
          </ac:picMkLst>
        </pc:picChg>
        <pc:picChg chg="add del mod">
          <ac:chgData name="Guest User" userId="" providerId="Windows Live" clId="Web-{4D12BE91-9905-46F6-86B1-CD561D3C5152}" dt="2020-06-10T04:17:14.254" v="720"/>
          <ac:picMkLst>
            <pc:docMk/>
            <pc:sldMk cId="2402828649" sldId="1532"/>
            <ac:picMk id="7" creationId="{1E0475B3-2476-4E3E-9B83-2B422D67D5F5}"/>
          </ac:picMkLst>
        </pc:picChg>
        <pc:picChg chg="add mod">
          <ac:chgData name="Guest User" userId="" providerId="Windows Live" clId="Web-{4D12BE91-9905-46F6-86B1-CD561D3C5152}" dt="2020-06-10T04:17:59.067" v="725" actId="1076"/>
          <ac:picMkLst>
            <pc:docMk/>
            <pc:sldMk cId="2402828649" sldId="1532"/>
            <ac:picMk id="8" creationId="{DB5BF3F7-0AC6-47E2-B9CB-2E316C2986EB}"/>
          </ac:picMkLst>
        </pc:picChg>
      </pc:sldChg>
      <pc:sldChg chg="add del">
        <pc:chgData name="Guest User" userId="" providerId="Windows Live" clId="Web-{4D12BE91-9905-46F6-86B1-CD561D3C5152}" dt="2020-06-10T04:26:33.695" v="730"/>
        <pc:sldMkLst>
          <pc:docMk/>
          <pc:sldMk cId="1329079817" sldId="1825"/>
        </pc:sldMkLst>
      </pc:sldChg>
      <pc:sldChg chg="addSp delSp modSp">
        <pc:chgData name="Guest User" userId="" providerId="Windows Live" clId="Web-{4D12BE91-9905-46F6-86B1-CD561D3C5152}" dt="2020-06-10T03:57:50.184" v="430"/>
        <pc:sldMkLst>
          <pc:docMk/>
          <pc:sldMk cId="1369338350" sldId="1826"/>
        </pc:sldMkLst>
        <pc:spChg chg="add del mod">
          <ac:chgData name="Guest User" userId="" providerId="Windows Live" clId="Web-{4D12BE91-9905-46F6-86B1-CD561D3C5152}" dt="2020-06-10T03:57:32.871" v="427"/>
          <ac:spMkLst>
            <pc:docMk/>
            <pc:sldMk cId="1369338350" sldId="1826"/>
            <ac:spMk id="2" creationId="{904EE7C8-10D0-4013-BE16-3090F4AEC409}"/>
          </ac:spMkLst>
        </pc:spChg>
        <pc:spChg chg="add del mod">
          <ac:chgData name="Guest User" userId="" providerId="Windows Live" clId="Web-{4D12BE91-9905-46F6-86B1-CD561D3C5152}" dt="2020-06-10T03:57:50.184" v="430"/>
          <ac:spMkLst>
            <pc:docMk/>
            <pc:sldMk cId="1369338350" sldId="1826"/>
            <ac:spMk id="5" creationId="{CFA08F65-3A9E-46EA-B609-F57D27003532}"/>
          </ac:spMkLst>
        </pc:spChg>
      </pc:sldChg>
      <pc:sldChg chg="del">
        <pc:chgData name="Guest User" userId="" providerId="Windows Live" clId="Web-{4D12BE91-9905-46F6-86B1-CD561D3C5152}" dt="2020-06-10T04:14:25.628" v="712"/>
        <pc:sldMkLst>
          <pc:docMk/>
          <pc:sldMk cId="2186224860" sldId="1832"/>
        </pc:sldMkLst>
      </pc:sldChg>
      <pc:sldChg chg="del">
        <pc:chgData name="Guest User" userId="" providerId="Windows Live" clId="Web-{4D12BE91-9905-46F6-86B1-CD561D3C5152}" dt="2020-06-10T04:14:28.831" v="713"/>
        <pc:sldMkLst>
          <pc:docMk/>
          <pc:sldMk cId="2605536240" sldId="1842"/>
        </pc:sldMkLst>
      </pc:sldChg>
      <pc:sldChg chg="addSp modSp">
        <pc:chgData name="Guest User" userId="" providerId="Windows Live" clId="Web-{4D12BE91-9905-46F6-86B1-CD561D3C5152}" dt="2020-06-10T03:58:16.934" v="435" actId="14100"/>
        <pc:sldMkLst>
          <pc:docMk/>
          <pc:sldMk cId="2176089239" sldId="1868"/>
        </pc:sldMkLst>
        <pc:spChg chg="mod">
          <ac:chgData name="Guest User" userId="" providerId="Windows Live" clId="Web-{4D12BE91-9905-46F6-86B1-CD561D3C5152}" dt="2020-06-10T03:58:12.278" v="433" actId="1076"/>
          <ac:spMkLst>
            <pc:docMk/>
            <pc:sldMk cId="2176089239" sldId="1868"/>
            <ac:spMk id="2" creationId="{5AB4F68B-527F-4CCF-8A29-3EC5F9D6A887}"/>
          </ac:spMkLst>
        </pc:spChg>
        <pc:picChg chg="add mod">
          <ac:chgData name="Guest User" userId="" providerId="Windows Live" clId="Web-{4D12BE91-9905-46F6-86B1-CD561D3C5152}" dt="2020-06-10T03:58:16.934" v="435" actId="14100"/>
          <ac:picMkLst>
            <pc:docMk/>
            <pc:sldMk cId="2176089239" sldId="1868"/>
            <ac:picMk id="4" creationId="{C87ADDA9-E66D-4C8F-BF02-84B8FC8A7758}"/>
          </ac:picMkLst>
        </pc:picChg>
      </pc:sldChg>
      <pc:sldChg chg="addSp delSp modSp">
        <pc:chgData name="Guest User" userId="" providerId="Windows Live" clId="Web-{4D12BE91-9905-46F6-86B1-CD561D3C5152}" dt="2020-06-10T04:03:45.655" v="601" actId="20577"/>
        <pc:sldMkLst>
          <pc:docMk/>
          <pc:sldMk cId="3000990762" sldId="1872"/>
        </pc:sldMkLst>
        <pc:spChg chg="add mod">
          <ac:chgData name="Guest User" userId="" providerId="Windows Live" clId="Web-{4D12BE91-9905-46F6-86B1-CD561D3C5152}" dt="2020-06-10T04:03:31.686" v="548" actId="1076"/>
          <ac:spMkLst>
            <pc:docMk/>
            <pc:sldMk cId="3000990762" sldId="1872"/>
            <ac:spMk id="2" creationId="{30C4F699-EF6C-4DD3-A218-2F1AAF541B1D}"/>
          </ac:spMkLst>
        </pc:spChg>
        <pc:spChg chg="del mod">
          <ac:chgData name="Guest User" userId="" providerId="Windows Live" clId="Web-{4D12BE91-9905-46F6-86B1-CD561D3C5152}" dt="2020-06-10T04:03:03.952" v="533"/>
          <ac:spMkLst>
            <pc:docMk/>
            <pc:sldMk cId="3000990762" sldId="1872"/>
            <ac:spMk id="8" creationId="{001725C0-8566-4AC4-9525-314B5189CADE}"/>
          </ac:spMkLst>
        </pc:spChg>
        <pc:spChg chg="mod">
          <ac:chgData name="Guest User" userId="" providerId="Windows Live" clId="Web-{4D12BE91-9905-46F6-86B1-CD561D3C5152}" dt="2020-06-10T04:03:45.655" v="601" actId="20577"/>
          <ac:spMkLst>
            <pc:docMk/>
            <pc:sldMk cId="3000990762" sldId="1872"/>
            <ac:spMk id="17" creationId="{00000000-0000-0000-0000-000000000000}"/>
          </ac:spMkLst>
        </pc:spChg>
      </pc:sldChg>
      <pc:sldChg chg="addSp modSp ord">
        <pc:chgData name="Guest User" userId="" providerId="Windows Live" clId="Web-{4D12BE91-9905-46F6-86B1-CD561D3C5152}" dt="2020-06-10T03:54:59.214" v="418" actId="1076"/>
        <pc:sldMkLst>
          <pc:docMk/>
          <pc:sldMk cId="612385523" sldId="1877"/>
        </pc:sldMkLst>
        <pc:picChg chg="add mod">
          <ac:chgData name="Guest User" userId="" providerId="Windows Live" clId="Web-{4D12BE91-9905-46F6-86B1-CD561D3C5152}" dt="2020-06-10T03:54:59.214" v="418" actId="1076"/>
          <ac:picMkLst>
            <pc:docMk/>
            <pc:sldMk cId="612385523" sldId="1877"/>
            <ac:picMk id="3" creationId="{C7D815C7-0250-4203-AF87-DB0B048F9276}"/>
          </ac:picMkLst>
        </pc:picChg>
      </pc:sldChg>
      <pc:sldChg chg="add del">
        <pc:chgData name="Guest User" userId="" providerId="Windows Live" clId="Web-{4D12BE91-9905-46F6-86B1-CD561D3C5152}" dt="2020-06-10T04:26:31.820" v="729"/>
        <pc:sldMkLst>
          <pc:docMk/>
          <pc:sldMk cId="2132415324" sldId="1881"/>
        </pc:sldMkLst>
      </pc:sldChg>
      <pc:sldChg chg="addSp delSp modSp add replId">
        <pc:chgData name="Guest User" userId="" providerId="Windows Live" clId="Web-{4D12BE91-9905-46F6-86B1-CD561D3C5152}" dt="2020-06-10T04:05:46.906" v="623" actId="20577"/>
        <pc:sldMkLst>
          <pc:docMk/>
          <pc:sldMk cId="2626902571" sldId="1882"/>
        </pc:sldMkLst>
        <pc:spChg chg="mod">
          <ac:chgData name="Guest User" userId="" providerId="Windows Live" clId="Web-{4D12BE91-9905-46F6-86B1-CD561D3C5152}" dt="2020-06-10T04:05:46.906" v="623" actId="20577"/>
          <ac:spMkLst>
            <pc:docMk/>
            <pc:sldMk cId="2626902571" sldId="1882"/>
            <ac:spMk id="2" creationId="{00000000-0000-0000-0000-000000000000}"/>
          </ac:spMkLst>
        </pc:spChg>
        <pc:spChg chg="del">
          <ac:chgData name="Guest User" userId="" providerId="Windows Live" clId="Web-{4D12BE91-9905-46F6-86B1-CD561D3C5152}" dt="2020-06-10T03:33:07.409" v="2"/>
          <ac:spMkLst>
            <pc:docMk/>
            <pc:sldMk cId="2626902571" sldId="1882"/>
            <ac:spMk id="5" creationId="{8BEF1455-2984-4F60-A74D-8DC0EA3D0856}"/>
          </ac:spMkLst>
        </pc:spChg>
        <pc:spChg chg="add del mod">
          <ac:chgData name="Guest User" userId="" providerId="Windows Live" clId="Web-{4D12BE91-9905-46F6-86B1-CD561D3C5152}" dt="2020-06-10T03:33:20.284" v="46"/>
          <ac:spMkLst>
            <pc:docMk/>
            <pc:sldMk cId="2626902571" sldId="1882"/>
            <ac:spMk id="6" creationId="{9316D7A3-D3C2-46FF-8196-7FB81E3DBCD5}"/>
          </ac:spMkLst>
        </pc:spChg>
        <pc:picChg chg="del">
          <ac:chgData name="Guest User" userId="" providerId="Windows Live" clId="Web-{4D12BE91-9905-46F6-86B1-CD561D3C5152}" dt="2020-06-10T03:33:03.955" v="1"/>
          <ac:picMkLst>
            <pc:docMk/>
            <pc:sldMk cId="2626902571" sldId="1882"/>
            <ac:picMk id="4" creationId="{15446A18-6ED8-48D5-9CA8-EA472D2EAA51}"/>
          </ac:picMkLst>
        </pc:picChg>
        <pc:picChg chg="add mod">
          <ac:chgData name="Guest User" userId="" providerId="Windows Live" clId="Web-{4D12BE91-9905-46F6-86B1-CD561D3C5152}" dt="2020-06-10T03:33:30.674" v="50" actId="14100"/>
          <ac:picMkLst>
            <pc:docMk/>
            <pc:sldMk cId="2626902571" sldId="1882"/>
            <ac:picMk id="8" creationId="{68B01179-8889-40C5-A6D8-9EE8EDAD65DF}"/>
          </ac:picMkLst>
        </pc:picChg>
      </pc:sldChg>
      <pc:sldChg chg="addSp delSp modSp add replId">
        <pc:chgData name="Guest User" userId="" providerId="Windows Live" clId="Web-{4D12BE91-9905-46F6-86B1-CD561D3C5152}" dt="2020-06-10T03:36:15.441" v="93" actId="20577"/>
        <pc:sldMkLst>
          <pc:docMk/>
          <pc:sldMk cId="206375043" sldId="1883"/>
        </pc:sldMkLst>
        <pc:spChg chg="mod">
          <ac:chgData name="Guest User" userId="" providerId="Windows Live" clId="Web-{4D12BE91-9905-46F6-86B1-CD561D3C5152}" dt="2020-06-10T03:36:15.441" v="93" actId="20577"/>
          <ac:spMkLst>
            <pc:docMk/>
            <pc:sldMk cId="206375043" sldId="1883"/>
            <ac:spMk id="2" creationId="{00000000-0000-0000-0000-000000000000}"/>
          </ac:spMkLst>
        </pc:spChg>
        <pc:spChg chg="add del mod">
          <ac:chgData name="Guest User" userId="" providerId="Windows Live" clId="Web-{4D12BE91-9905-46F6-86B1-CD561D3C5152}" dt="2020-06-10T03:36:02.019" v="87"/>
          <ac:spMkLst>
            <pc:docMk/>
            <pc:sldMk cId="206375043" sldId="1883"/>
            <ac:spMk id="4" creationId="{E569079C-41D9-4D83-B177-200F2A0AABEB}"/>
          </ac:spMkLst>
        </pc:spChg>
        <pc:spChg chg="del mod">
          <ac:chgData name="Guest User" userId="" providerId="Windows Live" clId="Web-{4D12BE91-9905-46F6-86B1-CD561D3C5152}" dt="2020-06-10T03:35:56.925" v="84"/>
          <ac:spMkLst>
            <pc:docMk/>
            <pc:sldMk cId="206375043" sldId="1883"/>
            <ac:spMk id="5" creationId="{8BEF1455-2984-4F60-A74D-8DC0EA3D0856}"/>
          </ac:spMkLst>
        </pc:spChg>
        <pc:picChg chg="del">
          <ac:chgData name="Guest User" userId="" providerId="Windows Live" clId="Web-{4D12BE91-9905-46F6-86B1-CD561D3C5152}" dt="2020-06-10T03:35:58.050" v="85"/>
          <ac:picMkLst>
            <pc:docMk/>
            <pc:sldMk cId="206375043" sldId="1883"/>
            <ac:picMk id="6" creationId="{0B527A9A-069A-479C-A646-5E50AF8A54B5}"/>
          </ac:picMkLst>
        </pc:picChg>
        <pc:picChg chg="add mod">
          <ac:chgData name="Guest User" userId="" providerId="Windows Live" clId="Web-{4D12BE91-9905-46F6-86B1-CD561D3C5152}" dt="2020-06-10T03:36:11.175" v="91" actId="14100"/>
          <ac:picMkLst>
            <pc:docMk/>
            <pc:sldMk cId="206375043" sldId="1883"/>
            <ac:picMk id="8" creationId="{BFC262FA-9FE6-4663-8678-5E8B17A4991B}"/>
          </ac:picMkLst>
        </pc:picChg>
      </pc:sldChg>
      <pc:sldChg chg="addSp delSp modSp add ord replId">
        <pc:chgData name="Guest User" userId="" providerId="Windows Live" clId="Web-{4D12BE91-9905-46F6-86B1-CD561D3C5152}" dt="2020-06-10T03:44:52.335" v="294"/>
        <pc:sldMkLst>
          <pc:docMk/>
          <pc:sldMk cId="1596069538" sldId="1884"/>
        </pc:sldMkLst>
        <pc:spChg chg="mod">
          <ac:chgData name="Guest User" userId="" providerId="Windows Live" clId="Web-{4D12BE91-9905-46F6-86B1-CD561D3C5152}" dt="2020-06-10T03:37:24.551" v="128" actId="20577"/>
          <ac:spMkLst>
            <pc:docMk/>
            <pc:sldMk cId="1596069538" sldId="1884"/>
            <ac:spMk id="2" creationId="{00000000-0000-0000-0000-000000000000}"/>
          </ac:spMkLst>
        </pc:spChg>
        <pc:spChg chg="del mod">
          <ac:chgData name="Guest User" userId="" providerId="Windows Live" clId="Web-{4D12BE91-9905-46F6-86B1-CD561D3C5152}" dt="2020-06-10T03:37:34.473" v="135"/>
          <ac:spMkLst>
            <pc:docMk/>
            <pc:sldMk cId="1596069538" sldId="1884"/>
            <ac:spMk id="5" creationId="{8BEF1455-2984-4F60-A74D-8DC0EA3D0856}"/>
          </ac:spMkLst>
        </pc:spChg>
        <pc:picChg chg="add mod">
          <ac:chgData name="Guest User" userId="" providerId="Windows Live" clId="Web-{4D12BE91-9905-46F6-86B1-CD561D3C5152}" dt="2020-06-10T03:37:45.035" v="140" actId="1076"/>
          <ac:picMkLst>
            <pc:docMk/>
            <pc:sldMk cId="1596069538" sldId="1884"/>
            <ac:picMk id="3" creationId="{F37515CE-5594-4FAB-9AC5-337DC77E7A37}"/>
          </ac:picMkLst>
        </pc:picChg>
        <pc:picChg chg="del">
          <ac:chgData name="Guest User" userId="" providerId="Windows Live" clId="Web-{4D12BE91-9905-46F6-86B1-CD561D3C5152}" dt="2020-06-10T03:37:26.442" v="131"/>
          <ac:picMkLst>
            <pc:docMk/>
            <pc:sldMk cId="1596069538" sldId="1884"/>
            <ac:picMk id="4" creationId="{15446A18-6ED8-48D5-9CA8-EA472D2EAA51}"/>
          </ac:picMkLst>
        </pc:picChg>
      </pc:sldChg>
      <pc:sldChg chg="addSp delSp modSp add replId">
        <pc:chgData name="Guest User" userId="" providerId="Windows Live" clId="Web-{4D12BE91-9905-46F6-86B1-CD561D3C5152}" dt="2020-06-10T03:38:37.348" v="151" actId="1076"/>
        <pc:sldMkLst>
          <pc:docMk/>
          <pc:sldMk cId="1242132140" sldId="1885"/>
        </pc:sldMkLst>
        <pc:spChg chg="del mod">
          <ac:chgData name="Guest User" userId="" providerId="Windows Live" clId="Web-{4D12BE91-9905-46F6-86B1-CD561D3C5152}" dt="2020-06-10T03:38:22.379" v="144"/>
          <ac:spMkLst>
            <pc:docMk/>
            <pc:sldMk cId="1242132140" sldId="1885"/>
            <ac:spMk id="2" creationId="{5AB4F68B-527F-4CCF-8A29-3EC5F9D6A887}"/>
          </ac:spMkLst>
        </pc:spChg>
        <pc:spChg chg="mod">
          <ac:chgData name="Guest User" userId="" providerId="Windows Live" clId="Web-{4D12BE91-9905-46F6-86B1-CD561D3C5152}" dt="2020-06-10T03:38:20.286" v="143" actId="1076"/>
          <ac:spMkLst>
            <pc:docMk/>
            <pc:sldMk cId="1242132140" sldId="1885"/>
            <ac:spMk id="3" creationId="{00000000-0000-0000-0000-000000000000}"/>
          </ac:spMkLst>
        </pc:spChg>
        <pc:picChg chg="add mod">
          <ac:chgData name="Guest User" userId="" providerId="Windows Live" clId="Web-{4D12BE91-9905-46F6-86B1-CD561D3C5152}" dt="2020-06-10T03:38:37.348" v="151" actId="1076"/>
          <ac:picMkLst>
            <pc:docMk/>
            <pc:sldMk cId="1242132140" sldId="1885"/>
            <ac:picMk id="4" creationId="{6D923546-273B-4AA9-8EE7-AFBBFFCCDC27}"/>
          </ac:picMkLst>
        </pc:picChg>
      </pc:sldChg>
      <pc:sldChg chg="addSp delSp modSp add replId">
        <pc:chgData name="Guest User" userId="" providerId="Windows Live" clId="Web-{4D12BE91-9905-46F6-86B1-CD561D3C5152}" dt="2020-06-10T03:43:38.741" v="284" actId="20577"/>
        <pc:sldMkLst>
          <pc:docMk/>
          <pc:sldMk cId="2594516940" sldId="1886"/>
        </pc:sldMkLst>
        <pc:spChg chg="mod">
          <ac:chgData name="Guest User" userId="" providerId="Windows Live" clId="Web-{4D12BE91-9905-46F6-86B1-CD561D3C5152}" dt="2020-06-10T03:43:03.788" v="234" actId="20577"/>
          <ac:spMkLst>
            <pc:docMk/>
            <pc:sldMk cId="2594516940" sldId="1886"/>
            <ac:spMk id="2" creationId="{00000000-0000-0000-0000-000000000000}"/>
          </ac:spMkLst>
        </pc:spChg>
        <pc:spChg chg="add mod">
          <ac:chgData name="Guest User" userId="" providerId="Windows Live" clId="Web-{4D12BE91-9905-46F6-86B1-CD561D3C5152}" dt="2020-06-10T03:43:38.741" v="284" actId="20577"/>
          <ac:spMkLst>
            <pc:docMk/>
            <pc:sldMk cId="2594516940" sldId="1886"/>
            <ac:spMk id="5" creationId="{5EC99B21-4128-463A-B755-4BEEC8578BF8}"/>
          </ac:spMkLst>
        </pc:spChg>
        <pc:picChg chg="del">
          <ac:chgData name="Guest User" userId="" providerId="Windows Live" clId="Web-{4D12BE91-9905-46F6-86B1-CD561D3C5152}" dt="2020-06-10T03:42:19.772" v="153"/>
          <ac:picMkLst>
            <pc:docMk/>
            <pc:sldMk cId="2594516940" sldId="1886"/>
            <ac:picMk id="3" creationId="{F37515CE-5594-4FAB-9AC5-337DC77E7A37}"/>
          </ac:picMkLst>
        </pc:picChg>
        <pc:picChg chg="add mod">
          <ac:chgData name="Guest User" userId="" providerId="Windows Live" clId="Web-{4D12BE91-9905-46F6-86B1-CD561D3C5152}" dt="2020-06-10T03:43:07.881" v="236" actId="1076"/>
          <ac:picMkLst>
            <pc:docMk/>
            <pc:sldMk cId="2594516940" sldId="1886"/>
            <ac:picMk id="4" creationId="{43511854-387E-43D7-959F-16DB6D81782F}"/>
          </ac:picMkLst>
        </pc:picChg>
      </pc:sldChg>
      <pc:sldChg chg="addSp delSp modSp add ord replId">
        <pc:chgData name="Guest User" userId="" providerId="Windows Live" clId="Web-{4D12BE91-9905-46F6-86B1-CD561D3C5152}" dt="2020-06-10T04:04:13.718" v="604"/>
        <pc:sldMkLst>
          <pc:docMk/>
          <pc:sldMk cId="3194924492" sldId="1887"/>
        </pc:sldMkLst>
        <pc:spChg chg="mod">
          <ac:chgData name="Guest User" userId="" providerId="Windows Live" clId="Web-{4D12BE91-9905-46F6-86B1-CD561D3C5152}" dt="2020-06-10T03:44:43.913" v="293" actId="1076"/>
          <ac:spMkLst>
            <pc:docMk/>
            <pc:sldMk cId="3194924492" sldId="1887"/>
            <ac:spMk id="2" creationId="{00000000-0000-0000-0000-000000000000}"/>
          </ac:spMkLst>
        </pc:spChg>
        <pc:spChg chg="del">
          <ac:chgData name="Guest User" userId="" providerId="Windows Live" clId="Web-{4D12BE91-9905-46F6-86B1-CD561D3C5152}" dt="2020-06-10T03:44:27.991" v="287"/>
          <ac:spMkLst>
            <pc:docMk/>
            <pc:sldMk cId="3194924492" sldId="1887"/>
            <ac:spMk id="5" creationId="{8BEF1455-2984-4F60-A74D-8DC0EA3D0856}"/>
          </ac:spMkLst>
        </pc:spChg>
        <pc:spChg chg="add del mod">
          <ac:chgData name="Guest User" userId="" providerId="Windows Live" clId="Web-{4D12BE91-9905-46F6-86B1-CD561D3C5152}" dt="2020-06-10T03:44:32.288" v="289"/>
          <ac:spMkLst>
            <pc:docMk/>
            <pc:sldMk cId="3194924492" sldId="1887"/>
            <ac:spMk id="6" creationId="{E7C3455E-59E5-49B8-995E-6C05C5465BFA}"/>
          </ac:spMkLst>
        </pc:spChg>
        <pc:picChg chg="del">
          <ac:chgData name="Guest User" userId="" providerId="Windows Live" clId="Web-{4D12BE91-9905-46F6-86B1-CD561D3C5152}" dt="2020-06-10T03:44:29.491" v="288"/>
          <ac:picMkLst>
            <pc:docMk/>
            <pc:sldMk cId="3194924492" sldId="1887"/>
            <ac:picMk id="4" creationId="{15446A18-6ED8-48D5-9CA8-EA472D2EAA51}"/>
          </ac:picMkLst>
        </pc:picChg>
        <pc:picChg chg="add mod">
          <ac:chgData name="Guest User" userId="" providerId="Windows Live" clId="Web-{4D12BE91-9905-46F6-86B1-CD561D3C5152}" dt="2020-06-10T03:44:38.163" v="292" actId="1076"/>
          <ac:picMkLst>
            <pc:docMk/>
            <pc:sldMk cId="3194924492" sldId="1887"/>
            <ac:picMk id="8" creationId="{4A407FED-BA31-4CC2-B232-2D5EC60BA7EA}"/>
          </ac:picMkLst>
        </pc:picChg>
      </pc:sldChg>
      <pc:sldChg chg="addSp delSp modSp add replId">
        <pc:chgData name="Guest User" userId="" providerId="Windows Live" clId="Web-{4D12BE91-9905-46F6-86B1-CD561D3C5152}" dt="2020-06-10T03:46:03.117" v="301" actId="1076"/>
        <pc:sldMkLst>
          <pc:docMk/>
          <pc:sldMk cId="800486233" sldId="1888"/>
        </pc:sldMkLst>
        <pc:spChg chg="del">
          <ac:chgData name="Guest User" userId="" providerId="Windows Live" clId="Web-{4D12BE91-9905-46F6-86B1-CD561D3C5152}" dt="2020-06-10T03:45:52.289" v="296"/>
          <ac:spMkLst>
            <pc:docMk/>
            <pc:sldMk cId="800486233" sldId="1888"/>
            <ac:spMk id="2" creationId="{5AB4F68B-527F-4CCF-8A29-3EC5F9D6A887}"/>
          </ac:spMkLst>
        </pc:spChg>
        <pc:picChg chg="add mod">
          <ac:chgData name="Guest User" userId="" providerId="Windows Live" clId="Web-{4D12BE91-9905-46F6-86B1-CD561D3C5152}" dt="2020-06-10T03:46:03.117" v="301" actId="1076"/>
          <ac:picMkLst>
            <pc:docMk/>
            <pc:sldMk cId="800486233" sldId="1888"/>
            <ac:picMk id="4" creationId="{14CD7176-0756-4B00-BC63-3D4C32B7716F}"/>
          </ac:picMkLst>
        </pc:picChg>
      </pc:sldChg>
      <pc:sldChg chg="addSp delSp modSp add replId">
        <pc:chgData name="Guest User" userId="" providerId="Windows Live" clId="Web-{4D12BE91-9905-46F6-86B1-CD561D3C5152}" dt="2020-06-10T03:49:48.556" v="308" actId="1076"/>
        <pc:sldMkLst>
          <pc:docMk/>
          <pc:sldMk cId="77353833" sldId="1889"/>
        </pc:sldMkLst>
        <pc:picChg chg="del">
          <ac:chgData name="Guest User" userId="" providerId="Windows Live" clId="Web-{4D12BE91-9905-46F6-86B1-CD561D3C5152}" dt="2020-06-10T03:49:33.603" v="303"/>
          <ac:picMkLst>
            <pc:docMk/>
            <pc:sldMk cId="77353833" sldId="1889"/>
            <ac:picMk id="3" creationId="{F37515CE-5594-4FAB-9AC5-337DC77E7A37}"/>
          </ac:picMkLst>
        </pc:picChg>
        <pc:picChg chg="add mod">
          <ac:chgData name="Guest User" userId="" providerId="Windows Live" clId="Web-{4D12BE91-9905-46F6-86B1-CD561D3C5152}" dt="2020-06-10T03:49:48.556" v="308" actId="1076"/>
          <ac:picMkLst>
            <pc:docMk/>
            <pc:sldMk cId="77353833" sldId="1889"/>
            <ac:picMk id="4" creationId="{905F726D-1779-40DE-A6C2-643A7CA8D941}"/>
          </ac:picMkLst>
        </pc:picChg>
      </pc:sldChg>
      <pc:sldChg chg="addSp delSp modSp add replId">
        <pc:chgData name="Guest User" userId="" providerId="Windows Live" clId="Web-{4D12BE91-9905-46F6-86B1-CD561D3C5152}" dt="2020-06-10T03:55:23.636" v="424" actId="1076"/>
        <pc:sldMkLst>
          <pc:docMk/>
          <pc:sldMk cId="3171235016" sldId="1890"/>
        </pc:sldMkLst>
        <pc:spChg chg="mod">
          <ac:chgData name="Guest User" userId="" providerId="Windows Live" clId="Web-{4D12BE91-9905-46F6-86B1-CD561D3C5152}" dt="2020-06-10T03:51:56.729" v="409" actId="20577"/>
          <ac:spMkLst>
            <pc:docMk/>
            <pc:sldMk cId="3171235016" sldId="1890"/>
            <ac:spMk id="2" creationId="{00000000-0000-0000-0000-000000000000}"/>
          </ac:spMkLst>
        </pc:spChg>
        <pc:spChg chg="add mod ord">
          <ac:chgData name="Guest User" userId="" providerId="Windows Live" clId="Web-{4D12BE91-9905-46F6-86B1-CD561D3C5152}" dt="2020-06-10T03:55:23.636" v="424" actId="1076"/>
          <ac:spMkLst>
            <pc:docMk/>
            <pc:sldMk cId="3171235016" sldId="1890"/>
            <ac:spMk id="4" creationId="{4D57C680-1727-4706-8A2B-248913FCE749}"/>
          </ac:spMkLst>
        </pc:spChg>
        <pc:picChg chg="add mod">
          <ac:chgData name="Guest User" userId="" providerId="Windows Live" clId="Web-{4D12BE91-9905-46F6-86B1-CD561D3C5152}" dt="2020-06-10T03:55:23.621" v="423" actId="1076"/>
          <ac:picMkLst>
            <pc:docMk/>
            <pc:sldMk cId="3171235016" sldId="1890"/>
            <ac:picMk id="3" creationId="{29B536AA-50FB-469B-B3CF-9B0736216252}"/>
          </ac:picMkLst>
        </pc:picChg>
        <pc:picChg chg="add del mod">
          <ac:chgData name="Guest User" userId="" providerId="Windows Live" clId="Web-{4D12BE91-9905-46F6-86B1-CD561D3C5152}" dt="2020-06-10T03:54:34.433" v="414"/>
          <ac:picMkLst>
            <pc:docMk/>
            <pc:sldMk cId="3171235016" sldId="1890"/>
            <ac:picMk id="5" creationId="{72A07BB2-3940-4E60-980E-37076904BE46}"/>
          </ac:picMkLst>
        </pc:picChg>
        <pc:picChg chg="del">
          <ac:chgData name="Guest User" userId="" providerId="Windows Live" clId="Web-{4D12BE91-9905-46F6-86B1-CD561D3C5152}" dt="2020-06-10T03:50:48.025" v="310"/>
          <ac:picMkLst>
            <pc:docMk/>
            <pc:sldMk cId="3171235016" sldId="1890"/>
            <ac:picMk id="8" creationId="{BFC262FA-9FE6-4663-8678-5E8B17A4991B}"/>
          </ac:picMkLst>
        </pc:picChg>
      </pc:sldChg>
      <pc:sldChg chg="addSp delSp modSp add replId">
        <pc:chgData name="Guest User" userId="" providerId="Windows Live" clId="Web-{4D12BE91-9905-46F6-86B1-CD561D3C5152}" dt="2020-06-10T04:00:16.685" v="485" actId="20577"/>
        <pc:sldMkLst>
          <pc:docMk/>
          <pc:sldMk cId="641594551" sldId="1891"/>
        </pc:sldMkLst>
        <pc:spChg chg="add del mod">
          <ac:chgData name="Guest User" userId="" providerId="Windows Live" clId="Web-{4D12BE91-9905-46F6-86B1-CD561D3C5152}" dt="2020-06-10T04:00:16.685" v="485" actId="20577"/>
          <ac:spMkLst>
            <pc:docMk/>
            <pc:sldMk cId="641594551" sldId="1891"/>
            <ac:spMk id="14" creationId="{6B581E88-A409-48AB-B239-AB7AA7E6E936}"/>
          </ac:spMkLst>
        </pc:spChg>
        <pc:graphicFrameChg chg="del">
          <ac:chgData name="Guest User" userId="" providerId="Windows Live" clId="Web-{4D12BE91-9905-46F6-86B1-CD561D3C5152}" dt="2020-06-10T03:58:45.606" v="437"/>
          <ac:graphicFrameMkLst>
            <pc:docMk/>
            <pc:sldMk cId="641594551" sldId="1891"/>
            <ac:graphicFrameMk id="7" creationId="{D0BAF5ED-3D75-4984-8C72-A8A33139F9F5}"/>
          </ac:graphicFrameMkLst>
        </pc:graphicFrameChg>
      </pc:sldChg>
      <pc:sldChg chg="addSp delSp modSp add replId">
        <pc:chgData name="Guest User" userId="" providerId="Windows Live" clId="Web-{4D12BE91-9905-46F6-86B1-CD561D3C5152}" dt="2020-06-10T04:01:29.717" v="511" actId="20577"/>
        <pc:sldMkLst>
          <pc:docMk/>
          <pc:sldMk cId="154969902" sldId="1892"/>
        </pc:sldMkLst>
        <pc:spChg chg="add mod">
          <ac:chgData name="Guest User" userId="" providerId="Windows Live" clId="Web-{4D12BE91-9905-46F6-86B1-CD561D3C5152}" dt="2020-06-10T04:01:29.717" v="511" actId="20577"/>
          <ac:spMkLst>
            <pc:docMk/>
            <pc:sldMk cId="154969902" sldId="1892"/>
            <ac:spMk id="6" creationId="{BE7153DC-E962-4859-BE8E-60B4687F68A7}"/>
          </ac:spMkLst>
        </pc:spChg>
        <pc:spChg chg="mod">
          <ac:chgData name="Guest User" userId="" providerId="Windows Live" clId="Web-{4D12BE91-9905-46F6-86B1-CD561D3C5152}" dt="2020-06-10T04:01:09.795" v="498"/>
          <ac:spMkLst>
            <pc:docMk/>
            <pc:sldMk cId="154969902" sldId="1892"/>
            <ac:spMk id="8" creationId="{177E6B69-B6AC-4C0E-B68A-A8BE1591321B}"/>
          </ac:spMkLst>
        </pc:spChg>
        <pc:spChg chg="del">
          <ac:chgData name="Guest User" userId="" providerId="Windows Live" clId="Web-{4D12BE91-9905-46F6-86B1-CD561D3C5152}" dt="2020-06-10T04:00:53.826" v="488"/>
          <ac:spMkLst>
            <pc:docMk/>
            <pc:sldMk cId="154969902" sldId="1892"/>
            <ac:spMk id="14" creationId="{6B581E88-A409-48AB-B239-AB7AA7E6E936}"/>
          </ac:spMkLst>
        </pc:spChg>
        <pc:picChg chg="add mod">
          <ac:chgData name="Guest User" userId="" providerId="Windows Live" clId="Web-{4D12BE91-9905-46F6-86B1-CD561D3C5152}" dt="2020-06-10T04:01:02.545" v="492" actId="14100"/>
          <ac:picMkLst>
            <pc:docMk/>
            <pc:sldMk cId="154969902" sldId="1892"/>
            <ac:picMk id="2" creationId="{21B83934-A447-42CE-BD18-22723891E826}"/>
          </ac:picMkLst>
        </pc:picChg>
      </pc:sldChg>
      <pc:sldChg chg="addSp delSp modSp add replId">
        <pc:chgData name="Guest User" userId="" providerId="Windows Live" clId="Web-{4D12BE91-9905-46F6-86B1-CD561D3C5152}" dt="2020-06-10T04:02:34.639" v="529"/>
        <pc:sldMkLst>
          <pc:docMk/>
          <pc:sldMk cId="39933918" sldId="1893"/>
        </pc:sldMkLst>
        <pc:spChg chg="add mod ord">
          <ac:chgData name="Guest User" userId="" providerId="Windows Live" clId="Web-{4D12BE91-9905-46F6-86B1-CD561D3C5152}" dt="2020-06-10T04:02:34.639" v="529"/>
          <ac:spMkLst>
            <pc:docMk/>
            <pc:sldMk cId="39933918" sldId="1893"/>
            <ac:spMk id="6" creationId="{B22228EF-1EA0-4BD4-BB2E-AC87BDE8B304}"/>
          </ac:spMkLst>
        </pc:spChg>
        <pc:picChg chg="del">
          <ac:chgData name="Guest User" userId="" providerId="Windows Live" clId="Web-{4D12BE91-9905-46F6-86B1-CD561D3C5152}" dt="2020-06-10T04:01:59.029" v="515"/>
          <ac:picMkLst>
            <pc:docMk/>
            <pc:sldMk cId="39933918" sldId="1893"/>
            <ac:picMk id="3" creationId="{1B143C03-9A49-4FB9-BC5B-96BBAB04763A}"/>
          </ac:picMkLst>
        </pc:picChg>
        <pc:picChg chg="add mod">
          <ac:chgData name="Guest User" userId="" providerId="Windows Live" clId="Web-{4D12BE91-9905-46F6-86B1-CD561D3C5152}" dt="2020-06-10T04:02:09.170" v="520" actId="1076"/>
          <ac:picMkLst>
            <pc:docMk/>
            <pc:sldMk cId="39933918" sldId="1893"/>
            <ac:picMk id="5" creationId="{FBC72D03-F812-4A10-8FE1-937B840E838E}"/>
          </ac:picMkLst>
        </pc:picChg>
      </pc:sldChg>
      <pc:sldChg chg="add replId">
        <pc:chgData name="Guest User" userId="" providerId="Windows Live" clId="Web-{4D12BE91-9905-46F6-86B1-CD561D3C5152}" dt="2020-06-10T04:02:56.764" v="530"/>
        <pc:sldMkLst>
          <pc:docMk/>
          <pc:sldMk cId="413555560" sldId="1894"/>
        </pc:sldMkLst>
      </pc:sldChg>
      <pc:sldChg chg="addSp delSp modSp add replId">
        <pc:chgData name="Guest User" userId="" providerId="Windows Live" clId="Web-{4D12BE91-9905-46F6-86B1-CD561D3C5152}" dt="2020-06-10T04:05:36.984" v="618" actId="14100"/>
        <pc:sldMkLst>
          <pc:docMk/>
          <pc:sldMk cId="3242639611" sldId="1895"/>
        </pc:sldMkLst>
        <pc:spChg chg="del">
          <ac:chgData name="Guest User" userId="" providerId="Windows Live" clId="Web-{4D12BE91-9905-46F6-86B1-CD561D3C5152}" dt="2020-06-10T04:04:26.296" v="609"/>
          <ac:spMkLst>
            <pc:docMk/>
            <pc:sldMk cId="3242639611" sldId="1895"/>
            <ac:spMk id="5" creationId="{8BEF1455-2984-4F60-A74D-8DC0EA3D0856}"/>
          </ac:spMkLst>
        </pc:spChg>
        <pc:spChg chg="add del mod">
          <ac:chgData name="Guest User" userId="" providerId="Windows Live" clId="Web-{4D12BE91-9905-46F6-86B1-CD561D3C5152}" dt="2020-06-10T04:04:35.202" v="611"/>
          <ac:spMkLst>
            <pc:docMk/>
            <pc:sldMk cId="3242639611" sldId="1895"/>
            <ac:spMk id="8" creationId="{2D8BC879-F979-475D-8C46-E0C2B029F62B}"/>
          </ac:spMkLst>
        </pc:spChg>
        <pc:picChg chg="add mod">
          <ac:chgData name="Guest User" userId="" providerId="Windows Live" clId="Web-{4D12BE91-9905-46F6-86B1-CD561D3C5152}" dt="2020-06-10T04:05:36.984" v="618" actId="14100"/>
          <ac:picMkLst>
            <pc:docMk/>
            <pc:sldMk cId="3242639611" sldId="1895"/>
            <ac:picMk id="3" creationId="{2BAEC957-EA9D-4084-BC9B-6A8E998E3778}"/>
          </ac:picMkLst>
        </pc:picChg>
        <pc:picChg chg="del">
          <ac:chgData name="Guest User" userId="" providerId="Windows Live" clId="Web-{4D12BE91-9905-46F6-86B1-CD561D3C5152}" dt="2020-06-10T04:04:19.858" v="606"/>
          <ac:picMkLst>
            <pc:docMk/>
            <pc:sldMk cId="3242639611" sldId="1895"/>
            <ac:picMk id="4" creationId="{15446A18-6ED8-48D5-9CA8-EA472D2EAA51}"/>
          </ac:picMkLst>
        </pc:picChg>
        <pc:picChg chg="add mod">
          <ac:chgData name="Guest User" userId="" providerId="Windows Live" clId="Web-{4D12BE91-9905-46F6-86B1-CD561D3C5152}" dt="2020-06-10T04:05:31.875" v="617" actId="14100"/>
          <ac:picMkLst>
            <pc:docMk/>
            <pc:sldMk cId="3242639611" sldId="1895"/>
            <ac:picMk id="9" creationId="{4203A03A-7AE2-4651-9D1A-E69396843502}"/>
          </ac:picMkLst>
        </pc:picChg>
      </pc:sldChg>
      <pc:sldChg chg="addSp delSp modSp add replId">
        <pc:chgData name="Guest User" userId="" providerId="Windows Live" clId="Web-{4D12BE91-9905-46F6-86B1-CD561D3C5152}" dt="2020-06-10T04:13:58.112" v="711" actId="1076"/>
        <pc:sldMkLst>
          <pc:docMk/>
          <pc:sldMk cId="344856457" sldId="1896"/>
        </pc:sldMkLst>
        <pc:spChg chg="del mod">
          <ac:chgData name="Guest User" userId="" providerId="Windows Live" clId="Web-{4D12BE91-9905-46F6-86B1-CD561D3C5152}" dt="2020-06-10T04:13:46.768" v="706"/>
          <ac:spMkLst>
            <pc:docMk/>
            <pc:sldMk cId="344856457" sldId="1896"/>
            <ac:spMk id="2" creationId="{00000000-0000-0000-0000-000000000000}"/>
          </ac:spMkLst>
        </pc:spChg>
        <pc:spChg chg="add del mod">
          <ac:chgData name="Guest User" userId="" providerId="Windows Live" clId="Web-{4D12BE91-9905-46F6-86B1-CD561D3C5152}" dt="2020-06-10T04:13:53.253" v="709"/>
          <ac:spMkLst>
            <pc:docMk/>
            <pc:sldMk cId="344856457" sldId="1896"/>
            <ac:spMk id="4" creationId="{22838C2A-491F-47EE-AD8E-2D871415118A}"/>
          </ac:spMkLst>
        </pc:spChg>
        <pc:picChg chg="add mod">
          <ac:chgData name="Guest User" userId="" providerId="Windows Live" clId="Web-{4D12BE91-9905-46F6-86B1-CD561D3C5152}" dt="2020-06-10T04:13:58.112" v="711" actId="1076"/>
          <ac:picMkLst>
            <pc:docMk/>
            <pc:sldMk cId="344856457" sldId="1896"/>
            <ac:picMk id="5" creationId="{9C62A4B1-6FBC-47C4-9E05-AB9D6F0458BC}"/>
          </ac:picMkLst>
        </pc:picChg>
        <pc:picChg chg="del">
          <ac:chgData name="Guest User" userId="" providerId="Windows Live" clId="Web-{4D12BE91-9905-46F6-86B1-CD561D3C5152}" dt="2020-06-10T04:13:39.018" v="701"/>
          <ac:picMkLst>
            <pc:docMk/>
            <pc:sldMk cId="344856457" sldId="1896"/>
            <ac:picMk id="8" creationId="{68B01179-8889-40C5-A6D8-9EE8EDAD65DF}"/>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Participation</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8A8-4C23-8A7F-CAEFE2B3FE2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F2B-438E-900F-7FC1E9B730ED}"/>
              </c:ext>
            </c:extLst>
          </c:dPt>
          <c:dLbls>
            <c:dLbl>
              <c:idx val="0"/>
              <c:tx>
                <c:rich>
                  <a:bodyPr/>
                  <a:lstStyle/>
                  <a:p>
                    <a:fld id="{77EC509C-491C-41AB-88FD-55010FE92D8F}" type="PERCENTAGE">
                      <a:rPr lang="en-US" sz="4000"/>
                      <a:pPr/>
                      <a:t>[PERCENTAGE]</a:t>
                    </a:fld>
                    <a:endParaRPr lang="en-IN"/>
                  </a:p>
                </c:rich>
              </c:tx>
              <c:dLblPos val="ctr"/>
              <c:showLegendKey val="0"/>
              <c:showVal val="0"/>
              <c:showCatName val="0"/>
              <c:showSerName val="0"/>
              <c:showPercent val="1"/>
              <c:showBubbleSize val="0"/>
              <c:extLst>
                <c:ext xmlns:c15="http://schemas.microsoft.com/office/drawing/2012/chart" uri="{CE6537A1-D6FC-4f65-9D91-7224C49458BB}">
                  <c15:layout>
                    <c:manualLayout>
                      <c:w val="0.30380173068619815"/>
                      <c:h val="0.29563878080415046"/>
                    </c:manualLayout>
                  </c15:layout>
                  <c15:dlblFieldTable/>
                  <c15:showDataLabelsRange val="0"/>
                </c:ext>
                <c:ext xmlns:c16="http://schemas.microsoft.com/office/drawing/2014/chart" uri="{C3380CC4-5D6E-409C-BE32-E72D297353CC}">
                  <c16:uniqueId val="{00000001-D8A8-4C23-8A7F-CAEFE2B3FE2C}"/>
                </c:ext>
              </c:extLst>
            </c:dLbl>
            <c:dLbl>
              <c:idx val="1"/>
              <c:tx>
                <c:rich>
                  <a:bodyPr/>
                  <a:lstStyle/>
                  <a:p>
                    <a:fld id="{AEF5BC1A-99B1-4B85-9235-ADC9406DE0B5}" type="PERCENTAGE">
                      <a:rPr lang="en-US" sz="3600"/>
                      <a:pPr/>
                      <a:t>[PERCENTAGE]</a:t>
                    </a:fld>
                    <a:endParaRPr lang="en-IN"/>
                  </a:p>
                </c:rich>
              </c:tx>
              <c:dLblPos val="ctr"/>
              <c:showLegendKey val="0"/>
              <c:showVal val="0"/>
              <c:showCatName val="0"/>
              <c:showSerName val="0"/>
              <c:showPercent val="1"/>
              <c:showBubbleSize val="0"/>
              <c:extLst>
                <c:ext xmlns:c15="http://schemas.microsoft.com/office/drawing/2012/chart" uri="{CE6537A1-D6FC-4f65-9D91-7224C49458BB}">
                  <c15:layout>
                    <c:manualLayout>
                      <c:w val="0.25758436339175056"/>
                      <c:h val="0.26688824038045827"/>
                    </c:manualLayout>
                  </c15:layout>
                  <c15:dlblFieldTable/>
                  <c15:showDataLabelsRange val="0"/>
                </c:ext>
                <c:ext xmlns:c16="http://schemas.microsoft.com/office/drawing/2014/chart" uri="{C3380CC4-5D6E-409C-BE32-E72D297353CC}">
                  <c16:uniqueId val="{00000003-CF2B-438E-900F-7FC1E9B730ED}"/>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Males</c:v>
                </c:pt>
                <c:pt idx="1">
                  <c:v>Females</c:v>
                </c:pt>
              </c:strCache>
            </c:strRef>
          </c:cat>
          <c:val>
            <c:numRef>
              <c:f>Sheet1!$B$2:$B$3</c:f>
              <c:numCache>
                <c:formatCode>General</c:formatCode>
                <c:ptCount val="2"/>
                <c:pt idx="0">
                  <c:v>17</c:v>
                </c:pt>
                <c:pt idx="1">
                  <c:v>15</c:v>
                </c:pt>
              </c:numCache>
            </c:numRef>
          </c:val>
          <c:extLst>
            <c:ext xmlns:c16="http://schemas.microsoft.com/office/drawing/2014/chart" uri="{C3380CC4-5D6E-409C-BE32-E72D297353CC}">
              <c16:uniqueId val="{00000000-D8A8-4C23-8A7F-CAEFE2B3FE2C}"/>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725382-C2AE-455D-B3A3-2F738F44174B}" type="doc">
      <dgm:prSet loTypeId="urn:microsoft.com/office/officeart/2005/8/layout/orgChart1" loCatId="hierarchy" qsTypeId="urn:microsoft.com/office/officeart/2005/8/quickstyle/simple1" qsCatId="simple" csTypeId="urn:microsoft.com/office/officeart/2005/8/colors/colorful1" csCatId="colorful" phldr="1"/>
      <dgm:spPr/>
      <dgm:t>
        <a:bodyPr/>
        <a:lstStyle/>
        <a:p>
          <a:endParaRPr lang="en-IN"/>
        </a:p>
      </dgm:t>
    </dgm:pt>
    <dgm:pt modelId="{B1562406-A2AD-44D5-8C25-48BB7EC17E0A}">
      <dgm:prSet phldrT="[Text]"/>
      <dgm:spPr/>
      <dgm:t>
        <a:bodyPr/>
        <a:lstStyle/>
        <a:p>
          <a:r>
            <a:rPr lang="en-IN" dirty="0"/>
            <a:t>Supervised Machine Learning	</a:t>
          </a:r>
        </a:p>
      </dgm:t>
    </dgm:pt>
    <dgm:pt modelId="{86B59E4B-B77A-4529-8BFB-8128EF00E62F}" type="parTrans" cxnId="{450DC06B-B757-4D09-B727-737528AEB419}">
      <dgm:prSet/>
      <dgm:spPr/>
      <dgm:t>
        <a:bodyPr/>
        <a:lstStyle/>
        <a:p>
          <a:endParaRPr lang="en-IN"/>
        </a:p>
      </dgm:t>
    </dgm:pt>
    <dgm:pt modelId="{39332182-6CE6-4032-9367-63A8BC4621CC}" type="sibTrans" cxnId="{450DC06B-B757-4D09-B727-737528AEB419}">
      <dgm:prSet/>
      <dgm:spPr/>
      <dgm:t>
        <a:bodyPr/>
        <a:lstStyle/>
        <a:p>
          <a:endParaRPr lang="en-IN"/>
        </a:p>
      </dgm:t>
    </dgm:pt>
    <dgm:pt modelId="{F896203A-1337-4BC8-BDF3-3AE8BAD284C8}">
      <dgm:prSet phldrT="[Text]"/>
      <dgm:spPr/>
      <dgm:t>
        <a:bodyPr/>
        <a:lstStyle/>
        <a:p>
          <a:r>
            <a:rPr lang="en-IN" dirty="0"/>
            <a:t>Unsupervised Machine Learning</a:t>
          </a:r>
        </a:p>
      </dgm:t>
    </dgm:pt>
    <dgm:pt modelId="{946C2D83-4762-40C6-949C-E89380D1AC61}" type="parTrans" cxnId="{C0029C04-FAF4-476C-AE95-C92AA6F000B1}">
      <dgm:prSet/>
      <dgm:spPr/>
      <dgm:t>
        <a:bodyPr/>
        <a:lstStyle/>
        <a:p>
          <a:endParaRPr lang="en-IN"/>
        </a:p>
      </dgm:t>
    </dgm:pt>
    <dgm:pt modelId="{443B2072-9625-4922-9E5C-F44D4E8ED869}" type="sibTrans" cxnId="{C0029C04-FAF4-476C-AE95-C92AA6F000B1}">
      <dgm:prSet/>
      <dgm:spPr/>
      <dgm:t>
        <a:bodyPr/>
        <a:lstStyle/>
        <a:p>
          <a:endParaRPr lang="en-IN"/>
        </a:p>
      </dgm:t>
    </dgm:pt>
    <dgm:pt modelId="{B0BE4811-038F-474B-80A0-895BB7038FE4}">
      <dgm:prSet phldrT="[Text]"/>
      <dgm:spPr/>
      <dgm:t>
        <a:bodyPr/>
        <a:lstStyle/>
        <a:p>
          <a:r>
            <a:rPr lang="en-IN" dirty="0"/>
            <a:t>Deep Learning</a:t>
          </a:r>
        </a:p>
      </dgm:t>
    </dgm:pt>
    <dgm:pt modelId="{B8FF7646-DE9D-48F1-B651-8D0BD1F58305}" type="parTrans" cxnId="{9300A54B-4669-4336-AE0A-5D7885ACA501}">
      <dgm:prSet/>
      <dgm:spPr/>
      <dgm:t>
        <a:bodyPr/>
        <a:lstStyle/>
        <a:p>
          <a:endParaRPr lang="en-IN"/>
        </a:p>
      </dgm:t>
    </dgm:pt>
    <dgm:pt modelId="{4FD60DE1-672A-454C-A8A6-6CBFC97465DA}" type="sibTrans" cxnId="{9300A54B-4669-4336-AE0A-5D7885ACA501}">
      <dgm:prSet/>
      <dgm:spPr/>
      <dgm:t>
        <a:bodyPr/>
        <a:lstStyle/>
        <a:p>
          <a:endParaRPr lang="en-IN"/>
        </a:p>
      </dgm:t>
    </dgm:pt>
    <dgm:pt modelId="{5A907607-E42B-4464-877B-EBDE9CDAEF2C}">
      <dgm:prSet/>
      <dgm:spPr/>
      <dgm:t>
        <a:bodyPr/>
        <a:lstStyle/>
        <a:p>
          <a:r>
            <a:rPr lang="en-IN" dirty="0"/>
            <a:t>Reinforcement Learning</a:t>
          </a:r>
        </a:p>
      </dgm:t>
    </dgm:pt>
    <dgm:pt modelId="{B96F516A-90B1-4346-A839-03605FD5BD8B}" type="parTrans" cxnId="{382C34C4-4EE9-44AB-9AD1-9C043F9E20A3}">
      <dgm:prSet/>
      <dgm:spPr/>
      <dgm:t>
        <a:bodyPr/>
        <a:lstStyle/>
        <a:p>
          <a:endParaRPr lang="en-IN"/>
        </a:p>
      </dgm:t>
    </dgm:pt>
    <dgm:pt modelId="{2F1F3E89-E17B-4891-8766-A05C3CE02C6B}" type="sibTrans" cxnId="{382C34C4-4EE9-44AB-9AD1-9C043F9E20A3}">
      <dgm:prSet/>
      <dgm:spPr/>
      <dgm:t>
        <a:bodyPr/>
        <a:lstStyle/>
        <a:p>
          <a:endParaRPr lang="en-IN"/>
        </a:p>
      </dgm:t>
    </dgm:pt>
    <dgm:pt modelId="{EAEA4077-10F7-4ED3-9EDE-07988FAC8763}">
      <dgm:prSet phldrT="[Text]"/>
      <dgm:spPr/>
      <dgm:t>
        <a:bodyPr/>
        <a:lstStyle/>
        <a:p>
          <a:r>
            <a:rPr lang="en-IN" dirty="0"/>
            <a:t>Machine Learning</a:t>
          </a:r>
        </a:p>
      </dgm:t>
    </dgm:pt>
    <dgm:pt modelId="{6AB0389D-F693-4EAF-8759-E05FE72C128E}" type="sibTrans" cxnId="{7780B095-BAAB-444D-B77D-226D59B24E97}">
      <dgm:prSet/>
      <dgm:spPr/>
      <dgm:t>
        <a:bodyPr/>
        <a:lstStyle/>
        <a:p>
          <a:endParaRPr lang="en-IN"/>
        </a:p>
      </dgm:t>
    </dgm:pt>
    <dgm:pt modelId="{D898929F-04E0-4BB7-A813-D62487B596A1}" type="parTrans" cxnId="{7780B095-BAAB-444D-B77D-226D59B24E97}">
      <dgm:prSet/>
      <dgm:spPr/>
      <dgm:t>
        <a:bodyPr/>
        <a:lstStyle/>
        <a:p>
          <a:endParaRPr lang="en-IN"/>
        </a:p>
      </dgm:t>
    </dgm:pt>
    <dgm:pt modelId="{3DC2EC23-D5BB-46CA-B351-BB4DF8CEEA02}" type="pres">
      <dgm:prSet presAssocID="{75725382-C2AE-455D-B3A3-2F738F44174B}" presName="hierChild1" presStyleCnt="0">
        <dgm:presLayoutVars>
          <dgm:orgChart val="1"/>
          <dgm:chPref val="1"/>
          <dgm:dir/>
          <dgm:animOne val="branch"/>
          <dgm:animLvl val="lvl"/>
          <dgm:resizeHandles/>
        </dgm:presLayoutVars>
      </dgm:prSet>
      <dgm:spPr/>
    </dgm:pt>
    <dgm:pt modelId="{CA7CC673-47CC-4BED-B88E-C2746CD14371}" type="pres">
      <dgm:prSet presAssocID="{EAEA4077-10F7-4ED3-9EDE-07988FAC8763}" presName="hierRoot1" presStyleCnt="0">
        <dgm:presLayoutVars>
          <dgm:hierBranch val="init"/>
        </dgm:presLayoutVars>
      </dgm:prSet>
      <dgm:spPr/>
    </dgm:pt>
    <dgm:pt modelId="{CBEA438E-BA68-42CB-BF92-5C078703DBC6}" type="pres">
      <dgm:prSet presAssocID="{EAEA4077-10F7-4ED3-9EDE-07988FAC8763}" presName="rootComposite1" presStyleCnt="0"/>
      <dgm:spPr/>
    </dgm:pt>
    <dgm:pt modelId="{B830CA13-1387-4CB4-BD3B-CCD00DAC71A0}" type="pres">
      <dgm:prSet presAssocID="{EAEA4077-10F7-4ED3-9EDE-07988FAC8763}" presName="rootText1" presStyleLbl="node0" presStyleIdx="0" presStyleCnt="1">
        <dgm:presLayoutVars>
          <dgm:chPref val="3"/>
        </dgm:presLayoutVars>
      </dgm:prSet>
      <dgm:spPr/>
    </dgm:pt>
    <dgm:pt modelId="{1CB8E73A-E6BE-4243-9215-EB9C9439D78C}" type="pres">
      <dgm:prSet presAssocID="{EAEA4077-10F7-4ED3-9EDE-07988FAC8763}" presName="rootConnector1" presStyleLbl="node1" presStyleIdx="0" presStyleCnt="0"/>
      <dgm:spPr/>
    </dgm:pt>
    <dgm:pt modelId="{4910C6A3-0E7C-4D2F-AEE2-876D5660B5A9}" type="pres">
      <dgm:prSet presAssocID="{EAEA4077-10F7-4ED3-9EDE-07988FAC8763}" presName="hierChild2" presStyleCnt="0"/>
      <dgm:spPr/>
    </dgm:pt>
    <dgm:pt modelId="{AB449B1B-4971-4587-972E-715B146DFD47}" type="pres">
      <dgm:prSet presAssocID="{86B59E4B-B77A-4529-8BFB-8128EF00E62F}" presName="Name37" presStyleLbl="parChTrans1D2" presStyleIdx="0" presStyleCnt="4"/>
      <dgm:spPr/>
    </dgm:pt>
    <dgm:pt modelId="{4935BF4E-60EF-4170-B889-69877AFA135C}" type="pres">
      <dgm:prSet presAssocID="{B1562406-A2AD-44D5-8C25-48BB7EC17E0A}" presName="hierRoot2" presStyleCnt="0">
        <dgm:presLayoutVars>
          <dgm:hierBranch val="init"/>
        </dgm:presLayoutVars>
      </dgm:prSet>
      <dgm:spPr/>
    </dgm:pt>
    <dgm:pt modelId="{5305EBD9-2992-49EC-8983-B6E3D5B98798}" type="pres">
      <dgm:prSet presAssocID="{B1562406-A2AD-44D5-8C25-48BB7EC17E0A}" presName="rootComposite" presStyleCnt="0"/>
      <dgm:spPr/>
    </dgm:pt>
    <dgm:pt modelId="{C6591140-C1BD-4ABF-9FE1-7696118BF07C}" type="pres">
      <dgm:prSet presAssocID="{B1562406-A2AD-44D5-8C25-48BB7EC17E0A}" presName="rootText" presStyleLbl="node2" presStyleIdx="0" presStyleCnt="4">
        <dgm:presLayoutVars>
          <dgm:chPref val="3"/>
        </dgm:presLayoutVars>
      </dgm:prSet>
      <dgm:spPr/>
    </dgm:pt>
    <dgm:pt modelId="{FD7DFE46-09BB-4F0E-A4F7-FD5181AC9398}" type="pres">
      <dgm:prSet presAssocID="{B1562406-A2AD-44D5-8C25-48BB7EC17E0A}" presName="rootConnector" presStyleLbl="node2" presStyleIdx="0" presStyleCnt="4"/>
      <dgm:spPr/>
    </dgm:pt>
    <dgm:pt modelId="{E1A9CE2D-E952-49CE-AB2E-C9C5DC5234C9}" type="pres">
      <dgm:prSet presAssocID="{B1562406-A2AD-44D5-8C25-48BB7EC17E0A}" presName="hierChild4" presStyleCnt="0"/>
      <dgm:spPr/>
    </dgm:pt>
    <dgm:pt modelId="{6A1333F3-7F40-45C4-A9A9-7929EFE3C7CC}" type="pres">
      <dgm:prSet presAssocID="{B1562406-A2AD-44D5-8C25-48BB7EC17E0A}" presName="hierChild5" presStyleCnt="0"/>
      <dgm:spPr/>
    </dgm:pt>
    <dgm:pt modelId="{E602EA1B-4676-4C56-A3BF-21C1DFDB4A2B}" type="pres">
      <dgm:prSet presAssocID="{946C2D83-4762-40C6-949C-E89380D1AC61}" presName="Name37" presStyleLbl="parChTrans1D2" presStyleIdx="1" presStyleCnt="4"/>
      <dgm:spPr/>
    </dgm:pt>
    <dgm:pt modelId="{DD785AC4-2C09-4672-B54B-9F0E1761CEE6}" type="pres">
      <dgm:prSet presAssocID="{F896203A-1337-4BC8-BDF3-3AE8BAD284C8}" presName="hierRoot2" presStyleCnt="0">
        <dgm:presLayoutVars>
          <dgm:hierBranch val="init"/>
        </dgm:presLayoutVars>
      </dgm:prSet>
      <dgm:spPr/>
    </dgm:pt>
    <dgm:pt modelId="{97748860-7D64-4F69-A74C-6579F7E78198}" type="pres">
      <dgm:prSet presAssocID="{F896203A-1337-4BC8-BDF3-3AE8BAD284C8}" presName="rootComposite" presStyleCnt="0"/>
      <dgm:spPr/>
    </dgm:pt>
    <dgm:pt modelId="{A0BD9075-8480-4737-9B92-7E0A80BE12F8}" type="pres">
      <dgm:prSet presAssocID="{F896203A-1337-4BC8-BDF3-3AE8BAD284C8}" presName="rootText" presStyleLbl="node2" presStyleIdx="1" presStyleCnt="4">
        <dgm:presLayoutVars>
          <dgm:chPref val="3"/>
        </dgm:presLayoutVars>
      </dgm:prSet>
      <dgm:spPr/>
    </dgm:pt>
    <dgm:pt modelId="{104B78E5-C4F8-42FE-95FC-B33CBCAF3AF9}" type="pres">
      <dgm:prSet presAssocID="{F896203A-1337-4BC8-BDF3-3AE8BAD284C8}" presName="rootConnector" presStyleLbl="node2" presStyleIdx="1" presStyleCnt="4"/>
      <dgm:spPr/>
    </dgm:pt>
    <dgm:pt modelId="{A4056269-33C7-4A0C-AEE7-6710D24E7DC7}" type="pres">
      <dgm:prSet presAssocID="{F896203A-1337-4BC8-BDF3-3AE8BAD284C8}" presName="hierChild4" presStyleCnt="0"/>
      <dgm:spPr/>
    </dgm:pt>
    <dgm:pt modelId="{20BD7BE5-DA54-4941-96A6-A60F740A2168}" type="pres">
      <dgm:prSet presAssocID="{F896203A-1337-4BC8-BDF3-3AE8BAD284C8}" presName="hierChild5" presStyleCnt="0"/>
      <dgm:spPr/>
    </dgm:pt>
    <dgm:pt modelId="{77204DA7-E355-4AB7-B6F2-6A2754F3E40D}" type="pres">
      <dgm:prSet presAssocID="{B8FF7646-DE9D-48F1-B651-8D0BD1F58305}" presName="Name37" presStyleLbl="parChTrans1D2" presStyleIdx="2" presStyleCnt="4"/>
      <dgm:spPr/>
    </dgm:pt>
    <dgm:pt modelId="{2FD3442C-5023-4E6F-995A-516E6388AE9B}" type="pres">
      <dgm:prSet presAssocID="{B0BE4811-038F-474B-80A0-895BB7038FE4}" presName="hierRoot2" presStyleCnt="0">
        <dgm:presLayoutVars>
          <dgm:hierBranch val="init"/>
        </dgm:presLayoutVars>
      </dgm:prSet>
      <dgm:spPr/>
    </dgm:pt>
    <dgm:pt modelId="{EDA2B168-5026-4BAD-8FCD-D067C16A5030}" type="pres">
      <dgm:prSet presAssocID="{B0BE4811-038F-474B-80A0-895BB7038FE4}" presName="rootComposite" presStyleCnt="0"/>
      <dgm:spPr/>
    </dgm:pt>
    <dgm:pt modelId="{53E8786B-34B7-4469-8D7A-0360AD10ED98}" type="pres">
      <dgm:prSet presAssocID="{B0BE4811-038F-474B-80A0-895BB7038FE4}" presName="rootText" presStyleLbl="node2" presStyleIdx="2" presStyleCnt="4">
        <dgm:presLayoutVars>
          <dgm:chPref val="3"/>
        </dgm:presLayoutVars>
      </dgm:prSet>
      <dgm:spPr/>
    </dgm:pt>
    <dgm:pt modelId="{71146BD2-F87B-4901-A2D0-23D1F6CA4F8C}" type="pres">
      <dgm:prSet presAssocID="{B0BE4811-038F-474B-80A0-895BB7038FE4}" presName="rootConnector" presStyleLbl="node2" presStyleIdx="2" presStyleCnt="4"/>
      <dgm:spPr/>
    </dgm:pt>
    <dgm:pt modelId="{80283F0C-B1BD-4FED-9B7A-FDF3203526BE}" type="pres">
      <dgm:prSet presAssocID="{B0BE4811-038F-474B-80A0-895BB7038FE4}" presName="hierChild4" presStyleCnt="0"/>
      <dgm:spPr/>
    </dgm:pt>
    <dgm:pt modelId="{106A73EF-FFC3-48B3-9A6D-971B9D0770E7}" type="pres">
      <dgm:prSet presAssocID="{B0BE4811-038F-474B-80A0-895BB7038FE4}" presName="hierChild5" presStyleCnt="0"/>
      <dgm:spPr/>
    </dgm:pt>
    <dgm:pt modelId="{ACB72794-008D-41C3-93F1-1C1EFBAC3BB4}" type="pres">
      <dgm:prSet presAssocID="{B96F516A-90B1-4346-A839-03605FD5BD8B}" presName="Name37" presStyleLbl="parChTrans1D2" presStyleIdx="3" presStyleCnt="4"/>
      <dgm:spPr/>
    </dgm:pt>
    <dgm:pt modelId="{987E3F81-9C22-45AA-AA32-1FEC7A30298E}" type="pres">
      <dgm:prSet presAssocID="{5A907607-E42B-4464-877B-EBDE9CDAEF2C}" presName="hierRoot2" presStyleCnt="0">
        <dgm:presLayoutVars>
          <dgm:hierBranch val="init"/>
        </dgm:presLayoutVars>
      </dgm:prSet>
      <dgm:spPr/>
    </dgm:pt>
    <dgm:pt modelId="{163E9284-C698-4654-A6C7-7D1CC8621E55}" type="pres">
      <dgm:prSet presAssocID="{5A907607-E42B-4464-877B-EBDE9CDAEF2C}" presName="rootComposite" presStyleCnt="0"/>
      <dgm:spPr/>
    </dgm:pt>
    <dgm:pt modelId="{19C18118-9B21-4A05-8FC9-C1B33CAFC4AB}" type="pres">
      <dgm:prSet presAssocID="{5A907607-E42B-4464-877B-EBDE9CDAEF2C}" presName="rootText" presStyleLbl="node2" presStyleIdx="3" presStyleCnt="4">
        <dgm:presLayoutVars>
          <dgm:chPref val="3"/>
        </dgm:presLayoutVars>
      </dgm:prSet>
      <dgm:spPr/>
    </dgm:pt>
    <dgm:pt modelId="{880A2B12-7080-41F0-800B-B173AB157302}" type="pres">
      <dgm:prSet presAssocID="{5A907607-E42B-4464-877B-EBDE9CDAEF2C}" presName="rootConnector" presStyleLbl="node2" presStyleIdx="3" presStyleCnt="4"/>
      <dgm:spPr/>
    </dgm:pt>
    <dgm:pt modelId="{65B8AA59-F3FE-47A0-B952-BB11C81AAEDB}" type="pres">
      <dgm:prSet presAssocID="{5A907607-E42B-4464-877B-EBDE9CDAEF2C}" presName="hierChild4" presStyleCnt="0"/>
      <dgm:spPr/>
    </dgm:pt>
    <dgm:pt modelId="{03203322-CAC6-4042-80E9-5664DA0F1CCE}" type="pres">
      <dgm:prSet presAssocID="{5A907607-E42B-4464-877B-EBDE9CDAEF2C}" presName="hierChild5" presStyleCnt="0"/>
      <dgm:spPr/>
    </dgm:pt>
    <dgm:pt modelId="{6AB33CB5-737B-4BBB-97FE-E093C26E0922}" type="pres">
      <dgm:prSet presAssocID="{EAEA4077-10F7-4ED3-9EDE-07988FAC8763}" presName="hierChild3" presStyleCnt="0"/>
      <dgm:spPr/>
    </dgm:pt>
  </dgm:ptLst>
  <dgm:cxnLst>
    <dgm:cxn modelId="{C0029C04-FAF4-476C-AE95-C92AA6F000B1}" srcId="{EAEA4077-10F7-4ED3-9EDE-07988FAC8763}" destId="{F896203A-1337-4BC8-BDF3-3AE8BAD284C8}" srcOrd="1" destOrd="0" parTransId="{946C2D83-4762-40C6-949C-E89380D1AC61}" sibTransId="{443B2072-9625-4922-9E5C-F44D4E8ED869}"/>
    <dgm:cxn modelId="{7F2C9306-8C37-4602-90E2-B7FAD7AA7618}" type="presOf" srcId="{B0BE4811-038F-474B-80A0-895BB7038FE4}" destId="{71146BD2-F87B-4901-A2D0-23D1F6CA4F8C}" srcOrd="1" destOrd="0" presId="urn:microsoft.com/office/officeart/2005/8/layout/orgChart1"/>
    <dgm:cxn modelId="{95764107-36EA-4423-B004-A4A09FAF03E4}" type="presOf" srcId="{946C2D83-4762-40C6-949C-E89380D1AC61}" destId="{E602EA1B-4676-4C56-A3BF-21C1DFDB4A2B}" srcOrd="0" destOrd="0" presId="urn:microsoft.com/office/officeart/2005/8/layout/orgChart1"/>
    <dgm:cxn modelId="{84958C27-155B-46C4-B31A-4277C4FBB3D1}" type="presOf" srcId="{EAEA4077-10F7-4ED3-9EDE-07988FAC8763}" destId="{B830CA13-1387-4CB4-BD3B-CCD00DAC71A0}" srcOrd="0" destOrd="0" presId="urn:microsoft.com/office/officeart/2005/8/layout/orgChart1"/>
    <dgm:cxn modelId="{336A7B37-1132-4A60-9ABB-4426229445A6}" type="presOf" srcId="{86B59E4B-B77A-4529-8BFB-8128EF00E62F}" destId="{AB449B1B-4971-4587-972E-715B146DFD47}" srcOrd="0" destOrd="0" presId="urn:microsoft.com/office/officeart/2005/8/layout/orgChart1"/>
    <dgm:cxn modelId="{385DA63A-8103-4F14-9117-A7439092A4EE}" type="presOf" srcId="{F896203A-1337-4BC8-BDF3-3AE8BAD284C8}" destId="{A0BD9075-8480-4737-9B92-7E0A80BE12F8}" srcOrd="0" destOrd="0" presId="urn:microsoft.com/office/officeart/2005/8/layout/orgChart1"/>
    <dgm:cxn modelId="{E9912A61-1CB6-4B26-BAEB-294CE8D8FEA1}" type="presOf" srcId="{F896203A-1337-4BC8-BDF3-3AE8BAD284C8}" destId="{104B78E5-C4F8-42FE-95FC-B33CBCAF3AF9}" srcOrd="1" destOrd="0" presId="urn:microsoft.com/office/officeart/2005/8/layout/orgChart1"/>
    <dgm:cxn modelId="{9300A54B-4669-4336-AE0A-5D7885ACA501}" srcId="{EAEA4077-10F7-4ED3-9EDE-07988FAC8763}" destId="{B0BE4811-038F-474B-80A0-895BB7038FE4}" srcOrd="2" destOrd="0" parTransId="{B8FF7646-DE9D-48F1-B651-8D0BD1F58305}" sibTransId="{4FD60DE1-672A-454C-A8A6-6CBFC97465DA}"/>
    <dgm:cxn modelId="{450DC06B-B757-4D09-B727-737528AEB419}" srcId="{EAEA4077-10F7-4ED3-9EDE-07988FAC8763}" destId="{B1562406-A2AD-44D5-8C25-48BB7EC17E0A}" srcOrd="0" destOrd="0" parTransId="{86B59E4B-B77A-4529-8BFB-8128EF00E62F}" sibTransId="{39332182-6CE6-4032-9367-63A8BC4621CC}"/>
    <dgm:cxn modelId="{05F18973-6493-4807-AD44-39B4F0FD7250}" type="presOf" srcId="{EAEA4077-10F7-4ED3-9EDE-07988FAC8763}" destId="{1CB8E73A-E6BE-4243-9215-EB9C9439D78C}" srcOrd="1" destOrd="0" presId="urn:microsoft.com/office/officeart/2005/8/layout/orgChart1"/>
    <dgm:cxn modelId="{313F5355-3A94-42EB-BE08-257192FE9E6D}" type="presOf" srcId="{B0BE4811-038F-474B-80A0-895BB7038FE4}" destId="{53E8786B-34B7-4469-8D7A-0360AD10ED98}" srcOrd="0" destOrd="0" presId="urn:microsoft.com/office/officeart/2005/8/layout/orgChart1"/>
    <dgm:cxn modelId="{7780B095-BAAB-444D-B77D-226D59B24E97}" srcId="{75725382-C2AE-455D-B3A3-2F738F44174B}" destId="{EAEA4077-10F7-4ED3-9EDE-07988FAC8763}" srcOrd="0" destOrd="0" parTransId="{D898929F-04E0-4BB7-A813-D62487B596A1}" sibTransId="{6AB0389D-F693-4EAF-8759-E05FE72C128E}"/>
    <dgm:cxn modelId="{C2208599-727B-40BB-B3BB-8BADFC3D01E9}" type="presOf" srcId="{B8FF7646-DE9D-48F1-B651-8D0BD1F58305}" destId="{77204DA7-E355-4AB7-B6F2-6A2754F3E40D}" srcOrd="0" destOrd="0" presId="urn:microsoft.com/office/officeart/2005/8/layout/orgChart1"/>
    <dgm:cxn modelId="{8CEBAFA3-F5A7-45BF-9848-E6584B634A59}" type="presOf" srcId="{B1562406-A2AD-44D5-8C25-48BB7EC17E0A}" destId="{C6591140-C1BD-4ABF-9FE1-7696118BF07C}" srcOrd="0" destOrd="0" presId="urn:microsoft.com/office/officeart/2005/8/layout/orgChart1"/>
    <dgm:cxn modelId="{A09973B3-FBA1-40F3-B054-C4DC1F58E1CE}" type="presOf" srcId="{5A907607-E42B-4464-877B-EBDE9CDAEF2C}" destId="{880A2B12-7080-41F0-800B-B173AB157302}" srcOrd="1" destOrd="0" presId="urn:microsoft.com/office/officeart/2005/8/layout/orgChart1"/>
    <dgm:cxn modelId="{382C34C4-4EE9-44AB-9AD1-9C043F9E20A3}" srcId="{EAEA4077-10F7-4ED3-9EDE-07988FAC8763}" destId="{5A907607-E42B-4464-877B-EBDE9CDAEF2C}" srcOrd="3" destOrd="0" parTransId="{B96F516A-90B1-4346-A839-03605FD5BD8B}" sibTransId="{2F1F3E89-E17B-4891-8766-A05C3CE02C6B}"/>
    <dgm:cxn modelId="{5C53C1D8-2D3A-41E3-A259-30936B1FFBD9}" type="presOf" srcId="{B96F516A-90B1-4346-A839-03605FD5BD8B}" destId="{ACB72794-008D-41C3-93F1-1C1EFBAC3BB4}" srcOrd="0" destOrd="0" presId="urn:microsoft.com/office/officeart/2005/8/layout/orgChart1"/>
    <dgm:cxn modelId="{FEA823E0-D3ED-4EEB-99AD-C9AC01A72F82}" type="presOf" srcId="{75725382-C2AE-455D-B3A3-2F738F44174B}" destId="{3DC2EC23-D5BB-46CA-B351-BB4DF8CEEA02}" srcOrd="0" destOrd="0" presId="urn:microsoft.com/office/officeart/2005/8/layout/orgChart1"/>
    <dgm:cxn modelId="{CF214CE3-12EB-4D5F-8CAD-7F6C46BA3BF3}" type="presOf" srcId="{B1562406-A2AD-44D5-8C25-48BB7EC17E0A}" destId="{FD7DFE46-09BB-4F0E-A4F7-FD5181AC9398}" srcOrd="1" destOrd="0" presId="urn:microsoft.com/office/officeart/2005/8/layout/orgChart1"/>
    <dgm:cxn modelId="{8C6835F8-39E5-49A1-9696-F4CBF005F1D8}" type="presOf" srcId="{5A907607-E42B-4464-877B-EBDE9CDAEF2C}" destId="{19C18118-9B21-4A05-8FC9-C1B33CAFC4AB}" srcOrd="0" destOrd="0" presId="urn:microsoft.com/office/officeart/2005/8/layout/orgChart1"/>
    <dgm:cxn modelId="{A7CE454D-B424-41E6-AE00-587220499466}" type="presParOf" srcId="{3DC2EC23-D5BB-46CA-B351-BB4DF8CEEA02}" destId="{CA7CC673-47CC-4BED-B88E-C2746CD14371}" srcOrd="0" destOrd="0" presId="urn:microsoft.com/office/officeart/2005/8/layout/orgChart1"/>
    <dgm:cxn modelId="{E753EFEE-7237-4971-9340-DD110C5726A4}" type="presParOf" srcId="{CA7CC673-47CC-4BED-B88E-C2746CD14371}" destId="{CBEA438E-BA68-42CB-BF92-5C078703DBC6}" srcOrd="0" destOrd="0" presId="urn:microsoft.com/office/officeart/2005/8/layout/orgChart1"/>
    <dgm:cxn modelId="{96A32920-1D2E-4997-8519-F692148F7D8D}" type="presParOf" srcId="{CBEA438E-BA68-42CB-BF92-5C078703DBC6}" destId="{B830CA13-1387-4CB4-BD3B-CCD00DAC71A0}" srcOrd="0" destOrd="0" presId="urn:microsoft.com/office/officeart/2005/8/layout/orgChart1"/>
    <dgm:cxn modelId="{4E9A8818-D327-4382-B9CC-2770C4F8E016}" type="presParOf" srcId="{CBEA438E-BA68-42CB-BF92-5C078703DBC6}" destId="{1CB8E73A-E6BE-4243-9215-EB9C9439D78C}" srcOrd="1" destOrd="0" presId="urn:microsoft.com/office/officeart/2005/8/layout/orgChart1"/>
    <dgm:cxn modelId="{C3DDD4E8-91A1-4E8C-AB22-664676913A60}" type="presParOf" srcId="{CA7CC673-47CC-4BED-B88E-C2746CD14371}" destId="{4910C6A3-0E7C-4D2F-AEE2-876D5660B5A9}" srcOrd="1" destOrd="0" presId="urn:microsoft.com/office/officeart/2005/8/layout/orgChart1"/>
    <dgm:cxn modelId="{B7948901-1FB2-433A-8110-0B0C505A6539}" type="presParOf" srcId="{4910C6A3-0E7C-4D2F-AEE2-876D5660B5A9}" destId="{AB449B1B-4971-4587-972E-715B146DFD47}" srcOrd="0" destOrd="0" presId="urn:microsoft.com/office/officeart/2005/8/layout/orgChart1"/>
    <dgm:cxn modelId="{05CDA957-899D-43AD-B946-C543EC0CD6CE}" type="presParOf" srcId="{4910C6A3-0E7C-4D2F-AEE2-876D5660B5A9}" destId="{4935BF4E-60EF-4170-B889-69877AFA135C}" srcOrd="1" destOrd="0" presId="urn:microsoft.com/office/officeart/2005/8/layout/orgChart1"/>
    <dgm:cxn modelId="{BA5B72C8-3D44-4519-9651-2A49A8249508}" type="presParOf" srcId="{4935BF4E-60EF-4170-B889-69877AFA135C}" destId="{5305EBD9-2992-49EC-8983-B6E3D5B98798}" srcOrd="0" destOrd="0" presId="urn:microsoft.com/office/officeart/2005/8/layout/orgChart1"/>
    <dgm:cxn modelId="{5BE26B2E-2D62-4677-97D8-FB49738E7402}" type="presParOf" srcId="{5305EBD9-2992-49EC-8983-B6E3D5B98798}" destId="{C6591140-C1BD-4ABF-9FE1-7696118BF07C}" srcOrd="0" destOrd="0" presId="urn:microsoft.com/office/officeart/2005/8/layout/orgChart1"/>
    <dgm:cxn modelId="{A7579EDC-6CA6-46F2-89DE-78B9F0AA460A}" type="presParOf" srcId="{5305EBD9-2992-49EC-8983-B6E3D5B98798}" destId="{FD7DFE46-09BB-4F0E-A4F7-FD5181AC9398}" srcOrd="1" destOrd="0" presId="urn:microsoft.com/office/officeart/2005/8/layout/orgChart1"/>
    <dgm:cxn modelId="{D0D283B2-739A-4356-9233-C26AA0D6C702}" type="presParOf" srcId="{4935BF4E-60EF-4170-B889-69877AFA135C}" destId="{E1A9CE2D-E952-49CE-AB2E-C9C5DC5234C9}" srcOrd="1" destOrd="0" presId="urn:microsoft.com/office/officeart/2005/8/layout/orgChart1"/>
    <dgm:cxn modelId="{6B3DB477-8268-487C-9B19-1013AD2CC4EB}" type="presParOf" srcId="{4935BF4E-60EF-4170-B889-69877AFA135C}" destId="{6A1333F3-7F40-45C4-A9A9-7929EFE3C7CC}" srcOrd="2" destOrd="0" presId="urn:microsoft.com/office/officeart/2005/8/layout/orgChart1"/>
    <dgm:cxn modelId="{E3966ED0-1184-4844-8427-75F848A8D9B9}" type="presParOf" srcId="{4910C6A3-0E7C-4D2F-AEE2-876D5660B5A9}" destId="{E602EA1B-4676-4C56-A3BF-21C1DFDB4A2B}" srcOrd="2" destOrd="0" presId="urn:microsoft.com/office/officeart/2005/8/layout/orgChart1"/>
    <dgm:cxn modelId="{1C20E1D5-3F8C-4AF9-B221-B663EBD35529}" type="presParOf" srcId="{4910C6A3-0E7C-4D2F-AEE2-876D5660B5A9}" destId="{DD785AC4-2C09-4672-B54B-9F0E1761CEE6}" srcOrd="3" destOrd="0" presId="urn:microsoft.com/office/officeart/2005/8/layout/orgChart1"/>
    <dgm:cxn modelId="{A0F4BC80-FDB0-46B2-BEF7-550EC0585B3E}" type="presParOf" srcId="{DD785AC4-2C09-4672-B54B-9F0E1761CEE6}" destId="{97748860-7D64-4F69-A74C-6579F7E78198}" srcOrd="0" destOrd="0" presId="urn:microsoft.com/office/officeart/2005/8/layout/orgChart1"/>
    <dgm:cxn modelId="{73E9F95C-89D4-49AA-A5EE-53CE975284C3}" type="presParOf" srcId="{97748860-7D64-4F69-A74C-6579F7E78198}" destId="{A0BD9075-8480-4737-9B92-7E0A80BE12F8}" srcOrd="0" destOrd="0" presId="urn:microsoft.com/office/officeart/2005/8/layout/orgChart1"/>
    <dgm:cxn modelId="{20D29B89-A025-4690-95B3-A8855BE004E0}" type="presParOf" srcId="{97748860-7D64-4F69-A74C-6579F7E78198}" destId="{104B78E5-C4F8-42FE-95FC-B33CBCAF3AF9}" srcOrd="1" destOrd="0" presId="urn:microsoft.com/office/officeart/2005/8/layout/orgChart1"/>
    <dgm:cxn modelId="{8E972C47-1640-446D-9622-D37BAA8DBB06}" type="presParOf" srcId="{DD785AC4-2C09-4672-B54B-9F0E1761CEE6}" destId="{A4056269-33C7-4A0C-AEE7-6710D24E7DC7}" srcOrd="1" destOrd="0" presId="urn:microsoft.com/office/officeart/2005/8/layout/orgChart1"/>
    <dgm:cxn modelId="{3E295666-9815-40EC-9DE5-850AC0E4835A}" type="presParOf" srcId="{DD785AC4-2C09-4672-B54B-9F0E1761CEE6}" destId="{20BD7BE5-DA54-4941-96A6-A60F740A2168}" srcOrd="2" destOrd="0" presId="urn:microsoft.com/office/officeart/2005/8/layout/orgChart1"/>
    <dgm:cxn modelId="{DE69BF74-33AB-41C5-A885-6E1CF4E6B253}" type="presParOf" srcId="{4910C6A3-0E7C-4D2F-AEE2-876D5660B5A9}" destId="{77204DA7-E355-4AB7-B6F2-6A2754F3E40D}" srcOrd="4" destOrd="0" presId="urn:microsoft.com/office/officeart/2005/8/layout/orgChart1"/>
    <dgm:cxn modelId="{0D2D8922-3F17-4591-919E-E0C9F0EAAC09}" type="presParOf" srcId="{4910C6A3-0E7C-4D2F-AEE2-876D5660B5A9}" destId="{2FD3442C-5023-4E6F-995A-516E6388AE9B}" srcOrd="5" destOrd="0" presId="urn:microsoft.com/office/officeart/2005/8/layout/orgChart1"/>
    <dgm:cxn modelId="{26B39E2B-1F22-4DB8-AAB4-6B820EE30DF3}" type="presParOf" srcId="{2FD3442C-5023-4E6F-995A-516E6388AE9B}" destId="{EDA2B168-5026-4BAD-8FCD-D067C16A5030}" srcOrd="0" destOrd="0" presId="urn:microsoft.com/office/officeart/2005/8/layout/orgChart1"/>
    <dgm:cxn modelId="{6C1FA092-C4AA-4C72-97F7-672A8844728A}" type="presParOf" srcId="{EDA2B168-5026-4BAD-8FCD-D067C16A5030}" destId="{53E8786B-34B7-4469-8D7A-0360AD10ED98}" srcOrd="0" destOrd="0" presId="urn:microsoft.com/office/officeart/2005/8/layout/orgChart1"/>
    <dgm:cxn modelId="{C42AF40F-D417-4FA5-A5ED-267B12C29AA5}" type="presParOf" srcId="{EDA2B168-5026-4BAD-8FCD-D067C16A5030}" destId="{71146BD2-F87B-4901-A2D0-23D1F6CA4F8C}" srcOrd="1" destOrd="0" presId="urn:microsoft.com/office/officeart/2005/8/layout/orgChart1"/>
    <dgm:cxn modelId="{5934400F-7D96-4CAE-8E7B-E92EE4651043}" type="presParOf" srcId="{2FD3442C-5023-4E6F-995A-516E6388AE9B}" destId="{80283F0C-B1BD-4FED-9B7A-FDF3203526BE}" srcOrd="1" destOrd="0" presId="urn:microsoft.com/office/officeart/2005/8/layout/orgChart1"/>
    <dgm:cxn modelId="{E4F5FA37-9420-4F27-BDDD-30B71FE2A2DB}" type="presParOf" srcId="{2FD3442C-5023-4E6F-995A-516E6388AE9B}" destId="{106A73EF-FFC3-48B3-9A6D-971B9D0770E7}" srcOrd="2" destOrd="0" presId="urn:microsoft.com/office/officeart/2005/8/layout/orgChart1"/>
    <dgm:cxn modelId="{D30978C6-072D-44C2-A2CC-D2B1C4BCA2C6}" type="presParOf" srcId="{4910C6A3-0E7C-4D2F-AEE2-876D5660B5A9}" destId="{ACB72794-008D-41C3-93F1-1C1EFBAC3BB4}" srcOrd="6" destOrd="0" presId="urn:microsoft.com/office/officeart/2005/8/layout/orgChart1"/>
    <dgm:cxn modelId="{DEB78DBA-9897-4766-A381-660CFE3CCD74}" type="presParOf" srcId="{4910C6A3-0E7C-4D2F-AEE2-876D5660B5A9}" destId="{987E3F81-9C22-45AA-AA32-1FEC7A30298E}" srcOrd="7" destOrd="0" presId="urn:microsoft.com/office/officeart/2005/8/layout/orgChart1"/>
    <dgm:cxn modelId="{831CEA93-B238-4E50-BC4D-1B8153C5687D}" type="presParOf" srcId="{987E3F81-9C22-45AA-AA32-1FEC7A30298E}" destId="{163E9284-C698-4654-A6C7-7D1CC8621E55}" srcOrd="0" destOrd="0" presId="urn:microsoft.com/office/officeart/2005/8/layout/orgChart1"/>
    <dgm:cxn modelId="{8F76FAD5-5C41-4264-B6E5-C4664A97BC57}" type="presParOf" srcId="{163E9284-C698-4654-A6C7-7D1CC8621E55}" destId="{19C18118-9B21-4A05-8FC9-C1B33CAFC4AB}" srcOrd="0" destOrd="0" presId="urn:microsoft.com/office/officeart/2005/8/layout/orgChart1"/>
    <dgm:cxn modelId="{6A7CDB9B-2D0E-4750-84CF-6BB54881A7A0}" type="presParOf" srcId="{163E9284-C698-4654-A6C7-7D1CC8621E55}" destId="{880A2B12-7080-41F0-800B-B173AB157302}" srcOrd="1" destOrd="0" presId="urn:microsoft.com/office/officeart/2005/8/layout/orgChart1"/>
    <dgm:cxn modelId="{FE4488DD-9E20-4960-BB7A-4F9605BAC5B5}" type="presParOf" srcId="{987E3F81-9C22-45AA-AA32-1FEC7A30298E}" destId="{65B8AA59-F3FE-47A0-B952-BB11C81AAEDB}" srcOrd="1" destOrd="0" presId="urn:microsoft.com/office/officeart/2005/8/layout/orgChart1"/>
    <dgm:cxn modelId="{5287E637-89E3-41F1-9E99-533663E52B5B}" type="presParOf" srcId="{987E3F81-9C22-45AA-AA32-1FEC7A30298E}" destId="{03203322-CAC6-4042-80E9-5664DA0F1CCE}" srcOrd="2" destOrd="0" presId="urn:microsoft.com/office/officeart/2005/8/layout/orgChart1"/>
    <dgm:cxn modelId="{149448A2-513C-420D-8A7A-56A026129B31}" type="presParOf" srcId="{CA7CC673-47CC-4BED-B88E-C2746CD14371}" destId="{6AB33CB5-737B-4BBB-97FE-E093C26E0922}"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31121E-D886-4A98-820A-085FC52E76F9}"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IN"/>
        </a:p>
      </dgm:t>
    </dgm:pt>
    <dgm:pt modelId="{1D3C4AB9-C7B8-49EC-8E32-520865AF6D19}">
      <dgm:prSet phldrT="[Text]"/>
      <dgm:spPr/>
      <dgm:t>
        <a:bodyPr/>
        <a:lstStyle/>
        <a:p>
          <a:r>
            <a:rPr lang="en-IN" dirty="0"/>
            <a:t>Supervised ML</a:t>
          </a:r>
        </a:p>
      </dgm:t>
    </dgm:pt>
    <dgm:pt modelId="{106514CF-BEC6-41B9-A0E4-01D22E8AC037}" type="parTrans" cxnId="{1DC39369-138B-4536-8019-E38972AC607D}">
      <dgm:prSet/>
      <dgm:spPr/>
      <dgm:t>
        <a:bodyPr/>
        <a:lstStyle/>
        <a:p>
          <a:endParaRPr lang="en-IN"/>
        </a:p>
      </dgm:t>
    </dgm:pt>
    <dgm:pt modelId="{E519F312-BB10-4273-BB29-0C6072898F39}" type="sibTrans" cxnId="{1DC39369-138B-4536-8019-E38972AC607D}">
      <dgm:prSet/>
      <dgm:spPr/>
      <dgm:t>
        <a:bodyPr/>
        <a:lstStyle/>
        <a:p>
          <a:endParaRPr lang="en-IN"/>
        </a:p>
      </dgm:t>
    </dgm:pt>
    <dgm:pt modelId="{97F2A0B1-28CE-4EC8-9CB1-5C2A602860F5}">
      <dgm:prSet phldrT="[Text]"/>
      <dgm:spPr/>
      <dgm:t>
        <a:bodyPr/>
        <a:lstStyle/>
        <a:p>
          <a:pPr algn="ctr"/>
          <a:r>
            <a:rPr lang="en-IN" dirty="0"/>
            <a:t>    Regression 	</a:t>
          </a:r>
        </a:p>
      </dgm:t>
    </dgm:pt>
    <dgm:pt modelId="{AF15D7A1-FBD5-4AE0-9A20-ECCEB085A7C8}" type="parTrans" cxnId="{36CA86B8-D3C7-4DD4-BFAD-130EA7F09D10}">
      <dgm:prSet/>
      <dgm:spPr/>
      <dgm:t>
        <a:bodyPr/>
        <a:lstStyle/>
        <a:p>
          <a:endParaRPr lang="en-IN"/>
        </a:p>
      </dgm:t>
    </dgm:pt>
    <dgm:pt modelId="{1496CC7A-CB76-48EA-880D-CA9FEECDA9B8}" type="sibTrans" cxnId="{36CA86B8-D3C7-4DD4-BFAD-130EA7F09D10}">
      <dgm:prSet/>
      <dgm:spPr/>
      <dgm:t>
        <a:bodyPr/>
        <a:lstStyle/>
        <a:p>
          <a:endParaRPr lang="en-IN"/>
        </a:p>
      </dgm:t>
    </dgm:pt>
    <dgm:pt modelId="{CD4F9B94-A7AD-4786-A560-C26ECC8D9E74}">
      <dgm:prSet phldrT="[Text]"/>
      <dgm:spPr/>
      <dgm:t>
        <a:bodyPr/>
        <a:lstStyle/>
        <a:p>
          <a:r>
            <a:rPr lang="en-IN" dirty="0"/>
            <a:t>Classification</a:t>
          </a:r>
        </a:p>
      </dgm:t>
    </dgm:pt>
    <dgm:pt modelId="{75926AFC-05EC-4386-8B61-81DDDFD02FDB}" type="parTrans" cxnId="{4D4F135A-03D7-4C44-BFFE-657135E21089}">
      <dgm:prSet/>
      <dgm:spPr/>
      <dgm:t>
        <a:bodyPr/>
        <a:lstStyle/>
        <a:p>
          <a:endParaRPr lang="en-IN"/>
        </a:p>
      </dgm:t>
    </dgm:pt>
    <dgm:pt modelId="{ED7AAA28-10AA-4837-80E5-3157522A96AA}" type="sibTrans" cxnId="{4D4F135A-03D7-4C44-BFFE-657135E21089}">
      <dgm:prSet/>
      <dgm:spPr/>
      <dgm:t>
        <a:bodyPr/>
        <a:lstStyle/>
        <a:p>
          <a:endParaRPr lang="en-IN"/>
        </a:p>
      </dgm:t>
    </dgm:pt>
    <dgm:pt modelId="{29C61548-5894-4A83-99F4-6F5892ED13A3}" type="pres">
      <dgm:prSet presAssocID="{BB31121E-D886-4A98-820A-085FC52E76F9}" presName="Name0" presStyleCnt="0">
        <dgm:presLayoutVars>
          <dgm:chPref val="1"/>
          <dgm:dir/>
          <dgm:animOne val="branch"/>
          <dgm:animLvl val="lvl"/>
          <dgm:resizeHandles val="exact"/>
        </dgm:presLayoutVars>
      </dgm:prSet>
      <dgm:spPr/>
    </dgm:pt>
    <dgm:pt modelId="{05AC1B5B-DFE3-4F68-9B2D-BF7BA405E96A}" type="pres">
      <dgm:prSet presAssocID="{1D3C4AB9-C7B8-49EC-8E32-520865AF6D19}" presName="root1" presStyleCnt="0"/>
      <dgm:spPr/>
    </dgm:pt>
    <dgm:pt modelId="{81BD10AB-7C23-41F9-82FD-84EC22FB5DBF}" type="pres">
      <dgm:prSet presAssocID="{1D3C4AB9-C7B8-49EC-8E32-520865AF6D19}" presName="LevelOneTextNode" presStyleLbl="node0" presStyleIdx="0" presStyleCnt="1">
        <dgm:presLayoutVars>
          <dgm:chPref val="3"/>
        </dgm:presLayoutVars>
      </dgm:prSet>
      <dgm:spPr/>
    </dgm:pt>
    <dgm:pt modelId="{CE314019-C8DC-47D2-BBA6-0AE8A8DD4451}" type="pres">
      <dgm:prSet presAssocID="{1D3C4AB9-C7B8-49EC-8E32-520865AF6D19}" presName="level2hierChild" presStyleCnt="0"/>
      <dgm:spPr/>
    </dgm:pt>
    <dgm:pt modelId="{7EFF81F1-C371-4D97-B100-43EF5DB043E1}" type="pres">
      <dgm:prSet presAssocID="{AF15D7A1-FBD5-4AE0-9A20-ECCEB085A7C8}" presName="conn2-1" presStyleLbl="parChTrans1D2" presStyleIdx="0" presStyleCnt="2"/>
      <dgm:spPr/>
    </dgm:pt>
    <dgm:pt modelId="{CC54AB09-4858-42D9-A7B4-A178821F22C6}" type="pres">
      <dgm:prSet presAssocID="{AF15D7A1-FBD5-4AE0-9A20-ECCEB085A7C8}" presName="connTx" presStyleLbl="parChTrans1D2" presStyleIdx="0" presStyleCnt="2"/>
      <dgm:spPr/>
    </dgm:pt>
    <dgm:pt modelId="{65E655D8-A210-4D19-8371-D5AEFAE0507E}" type="pres">
      <dgm:prSet presAssocID="{97F2A0B1-28CE-4EC8-9CB1-5C2A602860F5}" presName="root2" presStyleCnt="0"/>
      <dgm:spPr/>
    </dgm:pt>
    <dgm:pt modelId="{6B43FC76-62D0-483C-B485-72B381B6D316}" type="pres">
      <dgm:prSet presAssocID="{97F2A0B1-28CE-4EC8-9CB1-5C2A602860F5}" presName="LevelTwoTextNode" presStyleLbl="node2" presStyleIdx="0" presStyleCnt="2" custScaleX="101021">
        <dgm:presLayoutVars>
          <dgm:chPref val="3"/>
        </dgm:presLayoutVars>
      </dgm:prSet>
      <dgm:spPr/>
    </dgm:pt>
    <dgm:pt modelId="{408675CE-E539-42A0-9C52-307E07BF28F3}" type="pres">
      <dgm:prSet presAssocID="{97F2A0B1-28CE-4EC8-9CB1-5C2A602860F5}" presName="level3hierChild" presStyleCnt="0"/>
      <dgm:spPr/>
    </dgm:pt>
    <dgm:pt modelId="{4FD6FC73-52E9-4025-AF98-89BB97C44BFE}" type="pres">
      <dgm:prSet presAssocID="{75926AFC-05EC-4386-8B61-81DDDFD02FDB}" presName="conn2-1" presStyleLbl="parChTrans1D2" presStyleIdx="1" presStyleCnt="2"/>
      <dgm:spPr/>
    </dgm:pt>
    <dgm:pt modelId="{02A2865C-555A-4DF6-9F92-8138AE9F0A51}" type="pres">
      <dgm:prSet presAssocID="{75926AFC-05EC-4386-8B61-81DDDFD02FDB}" presName="connTx" presStyleLbl="parChTrans1D2" presStyleIdx="1" presStyleCnt="2"/>
      <dgm:spPr/>
    </dgm:pt>
    <dgm:pt modelId="{CBD156A2-96CB-444B-91E3-199AF0ACF6D3}" type="pres">
      <dgm:prSet presAssocID="{CD4F9B94-A7AD-4786-A560-C26ECC8D9E74}" presName="root2" presStyleCnt="0"/>
      <dgm:spPr/>
    </dgm:pt>
    <dgm:pt modelId="{DF00866C-77BD-4237-A538-1BF92CB40FF7}" type="pres">
      <dgm:prSet presAssocID="{CD4F9B94-A7AD-4786-A560-C26ECC8D9E74}" presName="LevelTwoTextNode" presStyleLbl="node2" presStyleIdx="1" presStyleCnt="2">
        <dgm:presLayoutVars>
          <dgm:chPref val="3"/>
        </dgm:presLayoutVars>
      </dgm:prSet>
      <dgm:spPr/>
    </dgm:pt>
    <dgm:pt modelId="{9E310470-E3E7-4FC0-8D68-B26DAFA3E50D}" type="pres">
      <dgm:prSet presAssocID="{CD4F9B94-A7AD-4786-A560-C26ECC8D9E74}" presName="level3hierChild" presStyleCnt="0"/>
      <dgm:spPr/>
    </dgm:pt>
  </dgm:ptLst>
  <dgm:cxnLst>
    <dgm:cxn modelId="{41F28448-CEEC-46D0-9541-D3BEAF1D0395}" type="presOf" srcId="{75926AFC-05EC-4386-8B61-81DDDFD02FDB}" destId="{4FD6FC73-52E9-4025-AF98-89BB97C44BFE}" srcOrd="0" destOrd="0" presId="urn:microsoft.com/office/officeart/2008/layout/HorizontalMultiLevelHierarchy"/>
    <dgm:cxn modelId="{1DC39369-138B-4536-8019-E38972AC607D}" srcId="{BB31121E-D886-4A98-820A-085FC52E76F9}" destId="{1D3C4AB9-C7B8-49EC-8E32-520865AF6D19}" srcOrd="0" destOrd="0" parTransId="{106514CF-BEC6-41B9-A0E4-01D22E8AC037}" sibTransId="{E519F312-BB10-4273-BB29-0C6072898F39}"/>
    <dgm:cxn modelId="{1A2E1053-1688-47F8-B9D9-1958F41641CE}" type="presOf" srcId="{97F2A0B1-28CE-4EC8-9CB1-5C2A602860F5}" destId="{6B43FC76-62D0-483C-B485-72B381B6D316}" srcOrd="0" destOrd="0" presId="urn:microsoft.com/office/officeart/2008/layout/HorizontalMultiLevelHierarchy"/>
    <dgm:cxn modelId="{4D4F135A-03D7-4C44-BFFE-657135E21089}" srcId="{1D3C4AB9-C7B8-49EC-8E32-520865AF6D19}" destId="{CD4F9B94-A7AD-4786-A560-C26ECC8D9E74}" srcOrd="1" destOrd="0" parTransId="{75926AFC-05EC-4386-8B61-81DDDFD02FDB}" sibTransId="{ED7AAA28-10AA-4837-80E5-3157522A96AA}"/>
    <dgm:cxn modelId="{F78AC084-9D2E-4A71-9E74-DFCC7D4A4361}" type="presOf" srcId="{CD4F9B94-A7AD-4786-A560-C26ECC8D9E74}" destId="{DF00866C-77BD-4237-A538-1BF92CB40FF7}" srcOrd="0" destOrd="0" presId="urn:microsoft.com/office/officeart/2008/layout/HorizontalMultiLevelHierarchy"/>
    <dgm:cxn modelId="{028A83A9-5221-47D1-A4AC-56AB6D89BCF8}" type="presOf" srcId="{75926AFC-05EC-4386-8B61-81DDDFD02FDB}" destId="{02A2865C-555A-4DF6-9F92-8138AE9F0A51}" srcOrd="1" destOrd="0" presId="urn:microsoft.com/office/officeart/2008/layout/HorizontalMultiLevelHierarchy"/>
    <dgm:cxn modelId="{4C16F4B7-ADF7-4C04-B6E5-B14BF6D34D38}" type="presOf" srcId="{AF15D7A1-FBD5-4AE0-9A20-ECCEB085A7C8}" destId="{7EFF81F1-C371-4D97-B100-43EF5DB043E1}" srcOrd="0" destOrd="0" presId="urn:microsoft.com/office/officeart/2008/layout/HorizontalMultiLevelHierarchy"/>
    <dgm:cxn modelId="{36CA86B8-D3C7-4DD4-BFAD-130EA7F09D10}" srcId="{1D3C4AB9-C7B8-49EC-8E32-520865AF6D19}" destId="{97F2A0B1-28CE-4EC8-9CB1-5C2A602860F5}" srcOrd="0" destOrd="0" parTransId="{AF15D7A1-FBD5-4AE0-9A20-ECCEB085A7C8}" sibTransId="{1496CC7A-CB76-48EA-880D-CA9FEECDA9B8}"/>
    <dgm:cxn modelId="{5CA3F4C7-B154-43CD-908B-597612BF800B}" type="presOf" srcId="{AF15D7A1-FBD5-4AE0-9A20-ECCEB085A7C8}" destId="{CC54AB09-4858-42D9-A7B4-A178821F22C6}" srcOrd="1" destOrd="0" presId="urn:microsoft.com/office/officeart/2008/layout/HorizontalMultiLevelHierarchy"/>
    <dgm:cxn modelId="{2FF80ECB-B073-4C31-BFA2-1B99FD26C2BA}" type="presOf" srcId="{BB31121E-D886-4A98-820A-085FC52E76F9}" destId="{29C61548-5894-4A83-99F4-6F5892ED13A3}" srcOrd="0" destOrd="0" presId="urn:microsoft.com/office/officeart/2008/layout/HorizontalMultiLevelHierarchy"/>
    <dgm:cxn modelId="{98D559D9-7F39-4A96-A43A-638A69651C63}" type="presOf" srcId="{1D3C4AB9-C7B8-49EC-8E32-520865AF6D19}" destId="{81BD10AB-7C23-41F9-82FD-84EC22FB5DBF}" srcOrd="0" destOrd="0" presId="urn:microsoft.com/office/officeart/2008/layout/HorizontalMultiLevelHierarchy"/>
    <dgm:cxn modelId="{E50A770C-5B61-4B64-A647-4544AE23219E}" type="presParOf" srcId="{29C61548-5894-4A83-99F4-6F5892ED13A3}" destId="{05AC1B5B-DFE3-4F68-9B2D-BF7BA405E96A}" srcOrd="0" destOrd="0" presId="urn:microsoft.com/office/officeart/2008/layout/HorizontalMultiLevelHierarchy"/>
    <dgm:cxn modelId="{D395DDAB-1BE0-488E-B16E-8B530CEF5863}" type="presParOf" srcId="{05AC1B5B-DFE3-4F68-9B2D-BF7BA405E96A}" destId="{81BD10AB-7C23-41F9-82FD-84EC22FB5DBF}" srcOrd="0" destOrd="0" presId="urn:microsoft.com/office/officeart/2008/layout/HorizontalMultiLevelHierarchy"/>
    <dgm:cxn modelId="{4ACC52EE-EDD4-4E77-B255-D048AC3BC8C9}" type="presParOf" srcId="{05AC1B5B-DFE3-4F68-9B2D-BF7BA405E96A}" destId="{CE314019-C8DC-47D2-BBA6-0AE8A8DD4451}" srcOrd="1" destOrd="0" presId="urn:microsoft.com/office/officeart/2008/layout/HorizontalMultiLevelHierarchy"/>
    <dgm:cxn modelId="{943E1BA2-2487-47AC-93D1-4483EC5F7F98}" type="presParOf" srcId="{CE314019-C8DC-47D2-BBA6-0AE8A8DD4451}" destId="{7EFF81F1-C371-4D97-B100-43EF5DB043E1}" srcOrd="0" destOrd="0" presId="urn:microsoft.com/office/officeart/2008/layout/HorizontalMultiLevelHierarchy"/>
    <dgm:cxn modelId="{F42B91AF-7297-4F65-A541-AC81C48856EB}" type="presParOf" srcId="{7EFF81F1-C371-4D97-B100-43EF5DB043E1}" destId="{CC54AB09-4858-42D9-A7B4-A178821F22C6}" srcOrd="0" destOrd="0" presId="urn:microsoft.com/office/officeart/2008/layout/HorizontalMultiLevelHierarchy"/>
    <dgm:cxn modelId="{47C58BB1-C3D8-48AF-A6BF-6420AFBAECA7}" type="presParOf" srcId="{CE314019-C8DC-47D2-BBA6-0AE8A8DD4451}" destId="{65E655D8-A210-4D19-8371-D5AEFAE0507E}" srcOrd="1" destOrd="0" presId="urn:microsoft.com/office/officeart/2008/layout/HorizontalMultiLevelHierarchy"/>
    <dgm:cxn modelId="{E73CDAD3-08C2-450D-BAA3-454CF50FB00C}" type="presParOf" srcId="{65E655D8-A210-4D19-8371-D5AEFAE0507E}" destId="{6B43FC76-62D0-483C-B485-72B381B6D316}" srcOrd="0" destOrd="0" presId="urn:microsoft.com/office/officeart/2008/layout/HorizontalMultiLevelHierarchy"/>
    <dgm:cxn modelId="{7F1C1C31-2F66-4BF8-BB2A-82E03CC4D009}" type="presParOf" srcId="{65E655D8-A210-4D19-8371-D5AEFAE0507E}" destId="{408675CE-E539-42A0-9C52-307E07BF28F3}" srcOrd="1" destOrd="0" presId="urn:microsoft.com/office/officeart/2008/layout/HorizontalMultiLevelHierarchy"/>
    <dgm:cxn modelId="{7E156009-519B-49A8-BB1B-BBD8894A2199}" type="presParOf" srcId="{CE314019-C8DC-47D2-BBA6-0AE8A8DD4451}" destId="{4FD6FC73-52E9-4025-AF98-89BB97C44BFE}" srcOrd="2" destOrd="0" presId="urn:microsoft.com/office/officeart/2008/layout/HorizontalMultiLevelHierarchy"/>
    <dgm:cxn modelId="{9E98D361-08C2-481A-B733-B88410A5FDEE}" type="presParOf" srcId="{4FD6FC73-52E9-4025-AF98-89BB97C44BFE}" destId="{02A2865C-555A-4DF6-9F92-8138AE9F0A51}" srcOrd="0" destOrd="0" presId="urn:microsoft.com/office/officeart/2008/layout/HorizontalMultiLevelHierarchy"/>
    <dgm:cxn modelId="{FF881737-7351-497C-9B49-A9AFF42F6CBE}" type="presParOf" srcId="{CE314019-C8DC-47D2-BBA6-0AE8A8DD4451}" destId="{CBD156A2-96CB-444B-91E3-199AF0ACF6D3}" srcOrd="3" destOrd="0" presId="urn:microsoft.com/office/officeart/2008/layout/HorizontalMultiLevelHierarchy"/>
    <dgm:cxn modelId="{E418190E-56D3-43D9-B82D-D2EEFB6723D3}" type="presParOf" srcId="{CBD156A2-96CB-444B-91E3-199AF0ACF6D3}" destId="{DF00866C-77BD-4237-A538-1BF92CB40FF7}" srcOrd="0" destOrd="0" presId="urn:microsoft.com/office/officeart/2008/layout/HorizontalMultiLevelHierarchy"/>
    <dgm:cxn modelId="{613BB416-A98F-480E-91EB-589ADC62039E}" type="presParOf" srcId="{CBD156A2-96CB-444B-91E3-199AF0ACF6D3}" destId="{9E310470-E3E7-4FC0-8D68-B26DAFA3E50D}"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B72794-008D-41C3-93F1-1C1EFBAC3BB4}">
      <dsp:nvSpPr>
        <dsp:cNvPr id="0" name=""/>
        <dsp:cNvSpPr/>
      </dsp:nvSpPr>
      <dsp:spPr>
        <a:xfrm>
          <a:off x="5125212" y="2052425"/>
          <a:ext cx="4014097" cy="464441"/>
        </a:xfrm>
        <a:custGeom>
          <a:avLst/>
          <a:gdLst/>
          <a:ahLst/>
          <a:cxnLst/>
          <a:rect l="0" t="0" r="0" b="0"/>
          <a:pathLst>
            <a:path>
              <a:moveTo>
                <a:pt x="0" y="0"/>
              </a:moveTo>
              <a:lnTo>
                <a:pt x="0" y="232220"/>
              </a:lnTo>
              <a:lnTo>
                <a:pt x="4014097" y="232220"/>
              </a:lnTo>
              <a:lnTo>
                <a:pt x="4014097" y="464441"/>
              </a:lnTo>
            </a:path>
          </a:pathLst>
        </a:custGeom>
        <a:noFill/>
        <a:ln w="1079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204DA7-E355-4AB7-B6F2-6A2754F3E40D}">
      <dsp:nvSpPr>
        <dsp:cNvPr id="0" name=""/>
        <dsp:cNvSpPr/>
      </dsp:nvSpPr>
      <dsp:spPr>
        <a:xfrm>
          <a:off x="5125212" y="2052425"/>
          <a:ext cx="1338032" cy="464441"/>
        </a:xfrm>
        <a:custGeom>
          <a:avLst/>
          <a:gdLst/>
          <a:ahLst/>
          <a:cxnLst/>
          <a:rect l="0" t="0" r="0" b="0"/>
          <a:pathLst>
            <a:path>
              <a:moveTo>
                <a:pt x="0" y="0"/>
              </a:moveTo>
              <a:lnTo>
                <a:pt x="0" y="232220"/>
              </a:lnTo>
              <a:lnTo>
                <a:pt x="1338032" y="232220"/>
              </a:lnTo>
              <a:lnTo>
                <a:pt x="1338032" y="464441"/>
              </a:lnTo>
            </a:path>
          </a:pathLst>
        </a:custGeom>
        <a:noFill/>
        <a:ln w="1079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602EA1B-4676-4C56-A3BF-21C1DFDB4A2B}">
      <dsp:nvSpPr>
        <dsp:cNvPr id="0" name=""/>
        <dsp:cNvSpPr/>
      </dsp:nvSpPr>
      <dsp:spPr>
        <a:xfrm>
          <a:off x="3787179" y="2052425"/>
          <a:ext cx="1338032" cy="464441"/>
        </a:xfrm>
        <a:custGeom>
          <a:avLst/>
          <a:gdLst/>
          <a:ahLst/>
          <a:cxnLst/>
          <a:rect l="0" t="0" r="0" b="0"/>
          <a:pathLst>
            <a:path>
              <a:moveTo>
                <a:pt x="1338032" y="0"/>
              </a:moveTo>
              <a:lnTo>
                <a:pt x="1338032" y="232220"/>
              </a:lnTo>
              <a:lnTo>
                <a:pt x="0" y="232220"/>
              </a:lnTo>
              <a:lnTo>
                <a:pt x="0" y="464441"/>
              </a:lnTo>
            </a:path>
          </a:pathLst>
        </a:custGeom>
        <a:noFill/>
        <a:ln w="1079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449B1B-4971-4587-972E-715B146DFD47}">
      <dsp:nvSpPr>
        <dsp:cNvPr id="0" name=""/>
        <dsp:cNvSpPr/>
      </dsp:nvSpPr>
      <dsp:spPr>
        <a:xfrm>
          <a:off x="1111114" y="2052425"/>
          <a:ext cx="4014097" cy="464441"/>
        </a:xfrm>
        <a:custGeom>
          <a:avLst/>
          <a:gdLst/>
          <a:ahLst/>
          <a:cxnLst/>
          <a:rect l="0" t="0" r="0" b="0"/>
          <a:pathLst>
            <a:path>
              <a:moveTo>
                <a:pt x="4014097" y="0"/>
              </a:moveTo>
              <a:lnTo>
                <a:pt x="4014097" y="232220"/>
              </a:lnTo>
              <a:lnTo>
                <a:pt x="0" y="232220"/>
              </a:lnTo>
              <a:lnTo>
                <a:pt x="0" y="464441"/>
              </a:lnTo>
            </a:path>
          </a:pathLst>
        </a:custGeom>
        <a:noFill/>
        <a:ln w="1079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30CA13-1387-4CB4-BD3B-CCD00DAC71A0}">
      <dsp:nvSpPr>
        <dsp:cNvPr id="0" name=""/>
        <dsp:cNvSpPr/>
      </dsp:nvSpPr>
      <dsp:spPr>
        <a:xfrm>
          <a:off x="4019399" y="946613"/>
          <a:ext cx="2211624" cy="110581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IN" sz="2300" kern="1200" dirty="0"/>
            <a:t>Machine Learning</a:t>
          </a:r>
        </a:p>
      </dsp:txBody>
      <dsp:txXfrm>
        <a:off x="4019399" y="946613"/>
        <a:ext cx="2211624" cy="1105812"/>
      </dsp:txXfrm>
    </dsp:sp>
    <dsp:sp modelId="{C6591140-C1BD-4ABF-9FE1-7696118BF07C}">
      <dsp:nvSpPr>
        <dsp:cNvPr id="0" name=""/>
        <dsp:cNvSpPr/>
      </dsp:nvSpPr>
      <dsp:spPr>
        <a:xfrm>
          <a:off x="5302" y="2516866"/>
          <a:ext cx="2211624" cy="1105812"/>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IN" sz="2300" kern="1200" dirty="0"/>
            <a:t>Supervised Machine Learning	</a:t>
          </a:r>
        </a:p>
      </dsp:txBody>
      <dsp:txXfrm>
        <a:off x="5302" y="2516866"/>
        <a:ext cx="2211624" cy="1105812"/>
      </dsp:txXfrm>
    </dsp:sp>
    <dsp:sp modelId="{A0BD9075-8480-4737-9B92-7E0A80BE12F8}">
      <dsp:nvSpPr>
        <dsp:cNvPr id="0" name=""/>
        <dsp:cNvSpPr/>
      </dsp:nvSpPr>
      <dsp:spPr>
        <a:xfrm>
          <a:off x="2681367" y="2516866"/>
          <a:ext cx="2211624" cy="1105812"/>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IN" sz="2300" kern="1200" dirty="0"/>
            <a:t>Unsupervised Machine Learning</a:t>
          </a:r>
        </a:p>
      </dsp:txBody>
      <dsp:txXfrm>
        <a:off x="2681367" y="2516866"/>
        <a:ext cx="2211624" cy="1105812"/>
      </dsp:txXfrm>
    </dsp:sp>
    <dsp:sp modelId="{53E8786B-34B7-4469-8D7A-0360AD10ED98}">
      <dsp:nvSpPr>
        <dsp:cNvPr id="0" name=""/>
        <dsp:cNvSpPr/>
      </dsp:nvSpPr>
      <dsp:spPr>
        <a:xfrm>
          <a:off x="5357432" y="2516866"/>
          <a:ext cx="2211624" cy="1105812"/>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IN" sz="2300" kern="1200" dirty="0"/>
            <a:t>Deep Learning</a:t>
          </a:r>
        </a:p>
      </dsp:txBody>
      <dsp:txXfrm>
        <a:off x="5357432" y="2516866"/>
        <a:ext cx="2211624" cy="1105812"/>
      </dsp:txXfrm>
    </dsp:sp>
    <dsp:sp modelId="{19C18118-9B21-4A05-8FC9-C1B33CAFC4AB}">
      <dsp:nvSpPr>
        <dsp:cNvPr id="0" name=""/>
        <dsp:cNvSpPr/>
      </dsp:nvSpPr>
      <dsp:spPr>
        <a:xfrm>
          <a:off x="8033497" y="2516866"/>
          <a:ext cx="2211624" cy="1105812"/>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IN" sz="2300" kern="1200" dirty="0"/>
            <a:t>Reinforcement Learning</a:t>
          </a:r>
        </a:p>
      </dsp:txBody>
      <dsp:txXfrm>
        <a:off x="8033497" y="2516866"/>
        <a:ext cx="2211624" cy="11058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D6FC73-52E9-4025-AF98-89BB97C44BFE}">
      <dsp:nvSpPr>
        <dsp:cNvPr id="0" name=""/>
        <dsp:cNvSpPr/>
      </dsp:nvSpPr>
      <dsp:spPr>
        <a:xfrm>
          <a:off x="2228909" y="2109046"/>
          <a:ext cx="525743" cy="500898"/>
        </a:xfrm>
        <a:custGeom>
          <a:avLst/>
          <a:gdLst/>
          <a:ahLst/>
          <a:cxnLst/>
          <a:rect l="0" t="0" r="0" b="0"/>
          <a:pathLst>
            <a:path>
              <a:moveTo>
                <a:pt x="0" y="0"/>
              </a:moveTo>
              <a:lnTo>
                <a:pt x="262871" y="0"/>
              </a:lnTo>
              <a:lnTo>
                <a:pt x="262871" y="500898"/>
              </a:lnTo>
              <a:lnTo>
                <a:pt x="525743" y="500898"/>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473627" y="2341341"/>
        <a:ext cx="36307" cy="36307"/>
      </dsp:txXfrm>
    </dsp:sp>
    <dsp:sp modelId="{7EFF81F1-C371-4D97-B100-43EF5DB043E1}">
      <dsp:nvSpPr>
        <dsp:cNvPr id="0" name=""/>
        <dsp:cNvSpPr/>
      </dsp:nvSpPr>
      <dsp:spPr>
        <a:xfrm>
          <a:off x="2228909" y="1608147"/>
          <a:ext cx="525743" cy="500898"/>
        </a:xfrm>
        <a:custGeom>
          <a:avLst/>
          <a:gdLst/>
          <a:ahLst/>
          <a:cxnLst/>
          <a:rect l="0" t="0" r="0" b="0"/>
          <a:pathLst>
            <a:path>
              <a:moveTo>
                <a:pt x="0" y="500898"/>
              </a:moveTo>
              <a:lnTo>
                <a:pt x="262871" y="500898"/>
              </a:lnTo>
              <a:lnTo>
                <a:pt x="262871" y="0"/>
              </a:lnTo>
              <a:lnTo>
                <a:pt x="525743"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473627" y="1840443"/>
        <a:ext cx="36307" cy="36307"/>
      </dsp:txXfrm>
    </dsp:sp>
    <dsp:sp modelId="{81BD10AB-7C23-41F9-82FD-84EC22FB5DBF}">
      <dsp:nvSpPr>
        <dsp:cNvPr id="0" name=""/>
        <dsp:cNvSpPr/>
      </dsp:nvSpPr>
      <dsp:spPr>
        <a:xfrm rot="16200000">
          <a:off x="-280855" y="1708327"/>
          <a:ext cx="4218093" cy="8014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en-IN" sz="4800" kern="1200" dirty="0"/>
            <a:t>Supervised ML</a:t>
          </a:r>
        </a:p>
      </dsp:txBody>
      <dsp:txXfrm>
        <a:off x="-280855" y="1708327"/>
        <a:ext cx="4218093" cy="801437"/>
      </dsp:txXfrm>
    </dsp:sp>
    <dsp:sp modelId="{6B43FC76-62D0-483C-B485-72B381B6D316}">
      <dsp:nvSpPr>
        <dsp:cNvPr id="0" name=""/>
        <dsp:cNvSpPr/>
      </dsp:nvSpPr>
      <dsp:spPr>
        <a:xfrm>
          <a:off x="2754653" y="1207429"/>
          <a:ext cx="2655554" cy="8014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IN" sz="2900" kern="1200" dirty="0"/>
            <a:t>    Regression 	</a:t>
          </a:r>
        </a:p>
      </dsp:txBody>
      <dsp:txXfrm>
        <a:off x="2754653" y="1207429"/>
        <a:ext cx="2655554" cy="801437"/>
      </dsp:txXfrm>
    </dsp:sp>
    <dsp:sp modelId="{DF00866C-77BD-4237-A538-1BF92CB40FF7}">
      <dsp:nvSpPr>
        <dsp:cNvPr id="0" name=""/>
        <dsp:cNvSpPr/>
      </dsp:nvSpPr>
      <dsp:spPr>
        <a:xfrm>
          <a:off x="2754653" y="2209226"/>
          <a:ext cx="2628715" cy="8014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IN" sz="2900" kern="1200" dirty="0"/>
            <a:t>Classification</a:t>
          </a:r>
        </a:p>
      </dsp:txBody>
      <dsp:txXfrm>
        <a:off x="2754653" y="2209226"/>
        <a:ext cx="2628715" cy="801437"/>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6/11/2020 7:54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ax="19384" units="cm"/>
          <inkml:channel name="Y" type="integer" max="11100" units="cm"/>
          <inkml:channel name="F" type="integer" max="4096" units="dev"/>
          <inkml:channel name="T" type="integer" max="2.14748E9" units="dev"/>
        </inkml:traceFormat>
        <inkml:channelProperties>
          <inkml:channelProperty channel="X" name="resolution" value="627.3139" units="1/cm"/>
          <inkml:channelProperty channel="Y" name="resolution" value="637.93103" units="1/cm"/>
          <inkml:channelProperty channel="F" name="resolution" value="0" units="1/dev"/>
          <inkml:channelProperty channel="T" name="resolution" value="1" units="1/dev"/>
        </inkml:channelProperties>
      </inkml:inkSource>
      <inkml:timestamp xml:id="ts0" timeString="2020-06-11T16:32:27.947"/>
    </inkml:context>
    <inkml:brush xml:id="br0">
      <inkml:brushProperty name="width" value="0.05292" units="cm"/>
      <inkml:brushProperty name="height" value="0.05292" units="cm"/>
      <inkml:brushProperty name="color" value="#FF0000"/>
    </inkml:brush>
  </inkml:definitions>
  <inkml:trace contextRef="#ctx0" brushRef="#br0">15840 8548 1188 0,'0'0'0'0,"0"0"0"15,0 0 0-15,0 0 247 0,0 0-247 0,0 0 248 16,-21 6-248-16,21-6 247 0,0 0-247 0,-9 0 247 16,-3 3-247-16,12-3 172 0,0 0-172 0,-7 0 172 15,5 0-172-15,2 0 81 0,0 0-81 0,10 0 81 16,15-3-81-16,-25 3 85 0,0 0-85 0,40-9 85 16,16-6-85-16,-56 15 4 0,0 0-4 0,68-21 4 15,14-6-4-15,-82 27 22 0,0 0-22 0,105-43 23 16,21-14-23-16,-126 57 31 15,0 0-31-15,105-48 31 0,-4 2-31 0,-101 46 1 16,0 0-1-16,75-33 1 0,-17 9-1 16,-58 24-131-16,0 0 131 0,35-15-131 0,-21 11 131 15,-14 4-706-15,0 0 706 16,0 0-706-16,-21 9 706 0,0 1-736 0</inkml:trace>
  <inkml:trace contextRef="#ctx0" brushRef="#br0" timeOffset="307.06">15829 9247 1009 0,'0'0'0'0,"9"-7"0"15,3-1 0-15,-12 8 374 0,-5 0-374 0,5 0 374 16,0 0-374-16,0 0 299 0,0 0-299 0,9 0 299 16,3 0-299-16,11-4 143 0,6-3-143 0,6-3 143 15,4-4-143-15,3 0 91 0,5-1-91 0,0-4 91 16,5-1-91-16,-52 20 12 0,0 0-12 0,56-21 13 16,2-1-13-16,-7 1 47 0,-4 2-47 15,-16 7 48-15,-10 4-48 0,0 1 32 16,-5 2-32-16,-2 1 32 0,-9 1-32 15,2-1-198-15,-2 3 198 0,-5 1-198 0,0 0 198 16,0 0-1849-16</inkml:trace>
  <inkml:trace contextRef="#ctx0" brushRef="#br0" timeOffset="669.93">15771 9966 1815 0,'0'0'0'0,"13"-12"0"16,9-3 0-16,-6 6 309 0,-2 0-309 0,4 3 310 15,-1-1-310-15,8 2 178 0,6-4-178 0,2-1 179 16,6-2-179-16,4-2 96 0,4-2-96 0,2-4 97 16,4 1-97-16,-3-5 32 0,3 2-32 0,-6-2 32 15,-2 0-32-15,-1 5 0 0,-9 5 0 0,-10 2 0 16,-10 3 0-16,5 6-271 0,-8 0 271 0,-4-1-270 15,-6 2 270-15,10-1-1753 0</inkml:trace>
  <inkml:trace contextRef="#ctx0" brushRef="#br0" timeOffset="1101.51">15677 10646 1255 0,'0'0'0'0,"9"-17"0"15,3-14 0-15,-8 15 350 0,-3 4-350 0,-1 12 350 16,-5 16-350-16,5-16 244 0,12-2-244 0,-3 2 244 16,2-2-244-16,13-8 171 0,4-7-171 0,5 0 171 0,7-4-171 15,2 0 70-15,4-1-70 0,-3 0 70 0,3-2-70 16,3 3 16-16,3 6-16 0,-1-2 17 0,-2 1-17 15,-2 4 32-15,-9-3-32 16,-8 6 32-16,-11 4-32 0,6 0-146 16,-4 3 146-16,-9-1-146 0,-3 3 146 15,13-6-1951-15</inkml:trace>
  <inkml:trace contextRef="#ctx0" brushRef="#br0" timeOffset="1723.84">15827 11342 1356 0,'0'0'0'0,"0"0"0"0,0 0 0 0,0 0 316 0,0 0-316 15,0 0 316-15,21-6-316 0,-3 0 258 0,3 0-258 16,7-3 259-16,5-3-259 0,2-2 104 0,0 1-104 0,7-8 105 16,5 5-105-16,5-2 22 0,4-1-22 0,0 2 22 15,0-6-22-15,-4 1 52 16,3 0-52-16,-3-2 53 0,-5-4-53 0,0 1-37 0,-3-1 37 0,-12 11-36 15,-8 5 36-15,0 2-324 0,-1 1 324 0,-11 6-323 16,-6 1 323-16,8-3-1467 0</inkml:trace>
  <inkml:trace contextRef="#ctx0" brushRef="#br0" timeOffset="2068.3">15724 11928 1558 0,'0'0'0'0,"9"-5"0"0,12-11 0 0,-11 13 304 15,1 3-304-15,3-2 304 0,-5-1-304 0,13-4 198 16,6-5-198-16,4-2 199 0,6-3-199 0,2-4 137 0,6 1-137 16,5-4 137-16,3 0-137 0,5 1 41 0,0-1-41 15,-1 2 41-15,-2 0-41 16,10-2 6-16,6-7-6 0,-6 10 6 16,-1-3-6-16,-21 5 11 0,-15 5-11 15,-2 2 11-15,-10 6-11 16,2-6-46-16,-3 3 46 15,-9 5-46-15,-5 4 46 0,-2 0-359 0,0 0 359 16,0 0-358-16,0 6 358 0,0 1-1459 0</inkml:trace>
  <inkml:trace contextRef="#ctx0" brushRef="#br0" timeOffset="2480.54">15691 12755 1849 0,'0'0'0'16,"7"-7"0"-16,2-5 0 0,0 9 285 0,1 1-285 16,-1 0 285-16,-2-1-285 0,14-2 146 0,8-4-146 0,6-3 147 15,4-2-147-15,5-6 110 0,-1-4-110 0,4 3 111 16,1-3-111-16,4 0 12 0,4-3-12 0,-4 4 12 15,-1 1-12-15,-6 0 19 0,-1-2-19 0,-14 6 20 16,-8 3-20-16,5-4-84 0,-5 0 84 0,-8 9-84 16,-7 3 84-16,4-2-248 0,-2-1 248 0,-9 10-248 15,0 0 248-15,0 0-1627 0</inkml:trace>
  <inkml:trace contextRef="#ctx0" brushRef="#br0" timeOffset="2870.42">15574 13450 1703 0,'0'0'0'0,"14"-2"0"0,12 1 0 0,-26 1 275 0,0 0-275 16,37-12 275-16,12-6-275 0,-49 18 233 0,0 0-233 0,63-34 233 16,10-12-233-16,-73 46 115 0,0 0-115 0,105-69 115 15,24-18-115-15,-129 87 20 0,0 0-20 0,116-76 20 16,-1 4-20-1,-115 72 22-15,0 0-22 0,91-55 23 0,-20 9-23 16,-71 46-2-16,0 0 2 0,51-29-2 16,-20 8 2-16,-31 21-193 15,0 0 193-15,20-12-193 0,-15 10 193 16,19-12-1875-16</inkml:trace>
  <inkml:trace contextRef="#ctx0" brushRef="#br0" timeOffset="5384.06">19551 2374 1782 0,'0'0'0'0,"0"0"277"0,0 0-277 0,0 0 278 15,0 0-278-15,0 0 153 0,0 0-153 0,0 0 153 16,0 0-153-16,0 0 122 0,0 0-122 0,0 0 122 15,0 32-122-15,1-8 26 0,1 9-26 0,-2-14 26 16,0-7-26-16,0-4 40 0,-2-1-40 0,1 29 41 16,1 16-41-16,-4-9 15 0,1 1-15 0,1-13 15 0,2-3-15 15,-4-8 2-15,4-3-2 0,0-3 2 0,0-2-2 16,0-3 42-16,4 3-42 0,-4-12 43 0,2 8-43 16,-2-8 35-16,0 0-35 0,0 0 36 0,7-15-36 15,-4 10-5-15,2-4 5 0,4-10-4 0,-4-8 4 16,-5 27 55-16,0 0-55 0,11-45 56 0,3-10-56 15,-14 55-39-15,0 0 39 0,17-57-38 16,2 3 38-16,-1 6 36 0,1 8-36 16,-5 9 36-16,2 7-36 15,1 5 0 1,-4 7 0-16,0 4 0 16,0 3 0-16,1 5-44 0,1 0 44 15,-1 5-44-15,-5-2 44 16,3 2-42-16,2 6 42 0,-5-3-41 0,-5-3 41 15,1 9-6-15,-2 3 6 0,1-5-6 16,1 0 6-16,-3 0-15 0,1 4 15 16,1 4-14-16,1 4 14 0,0 7 0 15,1 9 0-15,-1-16 0 16,-5-5 0-16,0 1-1 0,1-4 1 16,1-1 0-16,0-6 0 0,1-1 6 15,-3 4-6-15,0-12 6 0,2 7-6 16,-2-7 56-16,7 9-56 0,-3-18 57 15,1-10-57-15,4-8 56 16,1-6-56-16,-3 1 56 0,0-6-56 16,0 2-44-16,0 0 44 15,2 0-44-15,0 3 44 0,-1 6 46 0,5 3-46 16,-1 0 47-16,-2 8-47 0,3-3-4 0,-5 2 4 16,1 10-4-16,0 2 4 15,3 2-59-15,-2-6 59 0,-3 9-58 16,-3 5 58-16,1 2-49 15,0 5 49-15,1 0-49 0,1 0 49 16,0 5 15-16,1 6-15 0,-2-10 16 16,-5 3-16-16,3-1 16 0,1 4-16 0,2 17 17 15,4 4-17-15,-1 4 5 0,1 4-5 0,-3-12 5 0,-1-8-5 0,2-1 35 0,0-3-35 16,-1-5 36-16,-1-3-36 0,4-3 39 0,1-2-39 0,-3-3 40 16,0-1-40-16,-4-5-331 0,0 1 331 0,-5-3-331 0,0 0 331 0,0 0-1864 0</inkml:trace>
  <inkml:trace contextRef="#ctx0" brushRef="#br0" timeOffset="5485.23">20459 2513 1939 0,'0'0'0'0,"19"-12"255"0,11-11-255 0,1 8 255 0,4-2-255 0,4 1 178 0,3-1-178 16,3 3 179-16,2 2-179 0,-3-1 98 0,-2 1-98 0,-2 1 99 16,-1 6-99-16,-4-5-38 0,-6-2 38 0,-4 3-38 15,-8 4 38-15,25-10-2126 0</inkml:trace>
  <inkml:trace contextRef="#ctx0" brushRef="#br0" timeOffset="5652.87">20670 2736 1614 0,'0'0'0'0,"14"-9"0"15,7-10 0-15,0 2 326 0,4-5-326 0,1 1 327 0,4 1-327 16,-1-3 161-16,3 3-161 0,-4-4 162 16,3 3-162-16,1-1 64 0,-3 1-64 0,-1 0 65 0,0 3-65 15,25-18-1996-15</inkml:trace>
  <inkml:trace contextRef="#ctx0" brushRef="#br0" timeOffset="6169.18">21600 2331 1939 0,'0'0'0'0,"0"0"322"0,-7-4-322 16,7 4 322-16,-7-8-322 0,7 8 210 0,-4-7-210 15,4 7 210-15,0-5-210 0,0 5 122 0,-8-16-122 16,4 4 123-16,1-3-123 0,1-6-4 0,2-3 4 0,0 2-4 16,0-2 4-16,4 0 38 0,1-5-38 0,3 4 38 15,-1 0-38-15,13 1-23 0,9 3 23 0,-11 1-22 16,-4 1 22-16,2-2 21 0,-4 6-21 0,2-1 21 16,2 8-21-16,-1-4-17 0,1-4 17 0,1 8-16 15,4 4 16-15,-3-3-51 0,-4 2 51 16,3 5-50-16,1 4 50 0,-6-3 9 0,-2 3-9 0,-3 3 9 15,-5-2-9-15,0 2-15 0,-2 1 15 0,0-8-15 16,0 9 15-16,-5-2-26 0,-2 1 26 0,-12 13-25 16,-9 13 25-16,-2 2-1 0,-5 7 1 0,16-19 0 15,10-15 0-15,-10 10 1 0,-4 1-1 0,-8 16 1 16,-3 12-1-16,8-1 9 0,-2-3-9 0,13-10 10 16,4-8-10-16,2 2 57 0,4-1-57 0,3-11 58 15,1-8-58-15,4 4 40 0,1 4-40 0,10 3 40 16,6 10-40-16,0-7 10 0,4 2-10 0,2-7 11 0,4-10-11 15,0-2 39-15,-1-7-39 0,-2-4 39 0,2-6-39 0,-2-4-31 16,-3-1 31-16,-1 2-31 0,-1-4 31 0,-2 2 45 16,-3-6-45-16,-3 6 45 0,-2-2-45 0,-6 2-44 15,-5-2 44-15,1 4-43 0,-2 3 43 0,-5 0 14 16,-4 3-14-16,-3 0 15 0,0 3-15 16,-15 6-18-16,-2 0 18 0,1 0-18 0,2 3 18 15,-8 0-5-15,-2 6 5 0,8-4-5 0,5 2 5 0,-7 2-224 16,-5 3 224-16,6-9-223 0,2 2 223 0,-27 9-2065 15</inkml:trace>
  <inkml:trace contextRef="#ctx0" brushRef="#br0" timeOffset="9017.17">28833 7819 606 0,'0'0'0'0,"-16"46"0"0,-12 35 0 0,7-17 185 16,2-1-185-16,12-6 185 0,9-4-185 0,5-3 155 15,9-7-155-15,5-1 155 0,7-2-155 0,5-2 129 16,5-4-129-16,2-5 129 0,4-5-129 0,2-1 82 15,3-8-82-15,20 0 83 0,19-1-83 0,-6-7 110 16,3-5-110-16,-4-4 111 0,-4-8-111 0,12-4 27 16,5-10-27-16,-10 0 27 0,-7-2-27 15,-2-12 90-15,-5-8-90 0,-5 3 91 16,-4 2-91-16,-5 2 55 0,-2-6-55 16,-12 4 55-16,-9 0-55 0,-9-16 57 15,-8-10-57-15,-7 0 57 0,-7 0-57 0,-6 14 35 16,-6 10-35-16,-3 0 35 15,-1 7-35-15,-8-10 4 16,-6-4-4-16,-5 7 5 0,-8 4-5 0,-1 4-3 16,-5 6 3-16,12 10-3 0,6 5 3 15,-10 2 0-15,-3 6 0 0,-31-3 0 0,-25 6 0 16,16 6-16-16,0 6 16 0,43-6-15 0,27-6 15 16,-9 6-130-16,5-3 130 0,-20 12-129 15,-11 0 129-15,-37 12-1537 0</inkml:trace>
  <inkml:trace contextRef="#ctx0" brushRef="#br0" timeOffset="11288.02">30430 6791 975 0,'0'0'0'0,"0"0"0"16,0 0 0-16,0 0 270 0,0 0-270 0,0 0 270 16,0 0-270-16,0 0 168 0,0 0-168 0,0 0 168 15,0 0-168-15,0 0 122 0,0 0-122 0,0 0 122 16,0 0-122-16,0 0 66 0,0 0-66 0,0 0 66 0,0 0-66 16,0 0 19-16,0 0-19 0,0 0 20 0,2 40-20 15,-2-40 37-15,0 0-37 0,2 27 38 0,1 2-38 16,-3-29 2-16,0 0-2 0,7 31 2 0,2-2-2 15,-9-29 3-15,0 0-3 0,14 26 3 0,5-2-3 16,-19-24 29-16,0 0-29 16,24 15 29-16,4-3-29 0,-28-12 51 15,0 0-51-15,34 2 51 0,-3-7-51 16,-31 5 1-16,0 0-1 0,33-12 2 16,-1-3-2-16,-32 15 35 0,0 0-35 15,26-24 35-15,-5 0-35 16,-21 24 18-16,0 0-18 0,14-31 18 0,-7 0-18 15,-7 31 1-15,0 0-1 16,3-29 2-16,-3-4-2 0,0 33 12 16,0 0-12-16,-3-28 12 0,-4 3-12 15,7 25 3-15,0 0-3 0,-7-24 3 16,0 3-3-16,7 21 0 16,0 0 0-16,-7-17 1 0,-2 5-1 15,9 12-49-15,0 0 49 16,0 0-48-16,-7 0 48 0,7 0-34 0,0 0 34 15,0 9-34-15,4 4 34 0,-4-13 0 16,0 0 0-16,7 16 0 0,1 3 0 0,-8-19 15 16,0 0-15-16,13 18 16 15,2 3-16-15,-15-21 1 0,0 0-1 16,18 28 2-16,1-1-2 0,-19-27 32 16,0 0-32-16,19 33 32 0,-1 3-32 0,-18-36 56 15,0 0-56-15,17 44 56 0,-1 6-56 16,-16-50-2-16,0 0 2 0,12 45-2 15,-5-1 2-15,-7-44 0 0,0 0 0 16,5 40 0-16,-5-3 0 0,0-37 59 16,0 0-59-16,-1 33 60 0,-5-2-60 0,6-31-4 15,0 0 4-15,-5 26-3 0,-4-2 3 16,9-24-7-16,0 0 7 0,-8 22-6 0,-3-5 6 16,11-17-1-16,0 0 1 0,-10 19 0 0,-1-7 0 15,11-12 25-15,0 0-25 0,-10 10 26 0,1-1-26 16,9-9 38-16,0 0-38 0,-7 2 38 0,-2-4-38 15,9 2-1-15,0 0 1 0,-9-12-1 0,2-3 1 16,7 15 0-16,0 0 0 16,-6-23 1-16,-1-1-1 0,7 24 3 15,0 0-3-15,-4-24 3 0,1-2-3 0,3 26 0 16,0 0 0-16,1-29 0 0,6-5 0 16,-7 34-13-16,0 0 13 0,12-34-13 0,6-9 13 0,-18 43-5 15,0 0 5-15,21-41-5 0,5-2 5 0,-26 43-9 0,0 0 9 0,30-42-8 0,1 0 8 16,-31 42 1-16,0 0-1 0,28-38 1 0,0 3-1 0,-28 35 1 0,0 0-1 0,23-29 2 0,-6 4-2 0,-17 25-138 0,0 0 138 15,9-19-137-15,-5 0 137 0,10-19-1858 0</inkml:trace>
  <inkml:trace contextRef="#ctx0" brushRef="#br0" timeOffset="13502.2">30441 6338 796 0,'0'0'0'0,"0"0"0"15,0 0 0-15,0 0 256 0,0 0-256 0,0 0 256 16,19-3-256-16,-19 3 179 0,0 0-179 0,12-4 180 0,4-3-180 15,-16 7 126-15,0 0-126 0,14-1 126 0,-2-3-126 16,-12 4 77-16,0 0-77 0,10 0 77 0,1 0-77 16,-11 0 84-16,0 0-84 0,9 0 85 0,-2 4-85 15,-7-4 84-15,0 0-84 0,7 0 85 0,0 1-85 16,-7-1 47-16,0 0-47 0,7 2 47 0,1 0-47 0,-8-2 57 16,0 0-57-16,9 3 57 0,-2 1-57 0,-7-4 23 15,0 0-23-15,9 1 24 0,-2 6-24 0,-7-7 52 16,0 0-52-16,5 7 53 0,-2 2-53 0,-3-9 0 15,0 0 0-15,2 12 0 0,-4 0 0 0,2-12 0 16,0 0 0-16,-1 18 0 0,-5 7 0 16,6-25 9-16,0 0-9 0,-3 27 9 15,-2 2-9-15,5-29-181 16,0 0 181-16,1 33-180 0,6 5 180 16,2 27-1716-16</inkml:trace>
  <inkml:trace contextRef="#ctx0" brushRef="#br0" timeOffset="14067.91">30565 6307 572 0,'0'0'0'0,"0"0"0"16,7-5 0-16,-7 5 327 0,0 0-327 0,0 0 328 16,8-3-328-16,-8 3 194 0,0 0-194 0,0 0 195 15,9 0-195-15,-9 0 157 0,0 0-157 0,0 0 157 16,9 8-157-16,-9-8 67 0,0 0-67 0,5 9 68 16,-2 3-68-16,-3-12 23 0,0 0-23 0,4 15 24 15,-1 4-24-15,-3-19 18 0,0 0-18 0,4 21 19 16,1-1-19-16,-5-20 33 0,0 0-33 0,9 23 33 15,1-6-33-15,-10-17-83 0,0 0 83 0,11 15-83 0,1 1 83 16,11 11-1456-16</inkml:trace>
  <inkml:trace contextRef="#ctx0" brushRef="#br0" timeOffset="14704.57">30505 6280 975 0,'0'0'0'0,"0"0"0"0,0 0 0 0,0 0 270 0,0 0-270 16,0 0 270-16,12 15-270 0,-12-15 174 0,0 0-174 16,9 12 174-16,3 4-174 0,-12-16 89 0,0 0-89 15,13 20 89-15,-1 4-89 0,-12-24 32 0,0 0-32 16,14 28 32-16,2-1-32 0,-16-27 48 0,0 0-48 15,10 28 48-15,-1-4-48 0,-9-24 44 0,0 0-44 0,7 24 44 16,-4-6-44-16,-3-18 41 0,0 0-41 0,4 18 41 16,-3-10-41-16,-1-8-54 0,0 0 54 0,0 0-53 15,0 0 53-15,0 0-131 0,0 0 131 0,2-8-131 16,2-8 131-16,-4 16-118 0,0 0 118 0,-2-20-118 16,-2-8 118-16,4 28-57 0,0 0 57 0,-5-24-57 15,-4-7 57-15,9 31-86 0,0 0 86 0,-12-27-86 16,-2 1 86-16,14 26 62 0,0 0-62 0,-12-22 62 15,-2 5-62-15,14 17 103 0,0 0-103 0,-10-12 104 16,-1 1-104-16,11 11 44 0,0 0-44 0,0 0 45 16,-9 2-45-16,9-2 62 0,0 0-62 0,2 10 63 0,3 6-63 15,-5-16 45-15,0 0-45 0,11 22 46 0,5 2-46 16,-16-24 52-16,0 0-52 0,19 24 52 16,7 4-52-16,-26-28 0 0,0 0 0 0,24 27 1 15,3-1-1-15,-27-26 59 16,0 0-59-16,24 22 59 0,-1-1-59 15,-23-21 17-15,0 0-17 0,17 12 17 16,-3-6-17-16,-14-6 77 0,0 0-77 16,9 0 77-16,-5-6-77 0,-4 6-1 0,0 0 1 0,-2-16 0 15,-3-1 0-15,5 17 5 0,0 0-5 16,-9-24 5-16,-5-7-5 0,14 31-1 16,0 0 1-16,-16-24-1 0,-3-3 1 15,19 27-6-15,0 0 6 0,-14-21-6 16,2 6 6-16,12 15-61 0,0 0 61 15,-7-7-61-15,3 5 61 0,4 2-2 0,0 0 2 16,0 9-1-16,5 6 1 0,-5-15 0 0,0 0 0 0,13 17 1 0,6 7-1 16,11 19-1739-16</inkml:trace>
  <inkml:trace contextRef="#ctx0" brushRef="#br0" timeOffset="15968.04">30678 6482 449 0,'0'0'0'0,"0"0"0"0,0 24 0 0,0-24 191 0,0 0-191 15,4 16 191-15,1-1-191 0,-5-15 114 0,0 0-114 16,3 12 115-16,1-3-115 0,-4-9 170 0,0 0-170 15,7 3 170-15,0-6-170 0,-7 3 79 0,0 0-79 16,12-12 79-16,2-9-79 0,-14 21 25 0,0 0-25 16,12-24 26-16,-1-7-26 0,-11 31 61 0,0 0-61 15,5-29 62-15,-3 1-62 0,-2 28 68 0,0 0-68 16,-4-18 68-16,-1-1-68 0,5 19 46 0,0 0-46 16,-5-11 47-16,-4 8-47 0,9 3 4 0,0 0-4 0,-10 5 4 15,-4 14-4-15,14-19 20 0,0 0-20 16,-4 27 20-16,2 10-20 0,2-37-221 0,0 0 221 0,13 44-220 15,11 15 220-15,13 40-1061 16</inkml:trace>
  <inkml:trace contextRef="#ctx0" brushRef="#br0" timeOffset="17485.86">32382 6776 1356 0,'0'0'0'0,"0"0"170"0,0 0-170 16,0 0 171-16,1 15-171 0,-1-15 132 0,0 0-132 0,2 16 132 15,0-3-132-15,-2-13 63 0,0 0-63 0,5 19 63 16,2 3-63-16,-7-22 42 0,0 0-42 0,11 24 42 16,1 6-42-16,-12-30 1 0,0 0-1 0,14 24 1 15,3 3-1-15,-17-27 5 0,0 0-5 0,19 24 6 16,1-3-6-16,-20-21 44 0,0 0-44 0,21 13 45 15,1-4-45-15,-22-9 63 0,0 0-63 0,23-3 64 16,-2-9-64-16,-21 12 51 0,0 0-51 0,21-16 51 16,-2-4-51-16,-19 20 4 0,0 0-4 0,18-24 5 15,-3-4-5-15,-15 28 7 0,0 0-7 0,13-31 7 16,-3 2-7-16,-10 29 0 0,0 0 0 0,7-31 0 16,-5 4 0-16,-2 27 63 0,0 0-63 0,2-24 63 15,-4 0-63-15,2 24 63 0,0 0-63 0,-2-21 63 0,-1 6-63 16,3 15 6-16,0 0-6 0,-2-12 6 0,-2 8-6 15,4 4 28-15,0 0-28 0,0 0 28 0,-1 9-28 16,1-9-22-16,0 0 22 0,0 15-22 0,1 1 22 16,-1-16 0-16,0 0 0 0,4 24 0 0,3 7 0 15,-7-31 3-15,0 0-3 0,7 41 4 0,2 10-4 0,-9-51 2 16,0 0-2-16,7 60 2 0,0 7-2 0,-7-67 31 16,0 0-31-16,7 67 31 0,-2-3-31 0,-5-64 1 15,0 0-1-15,14 79 1 0,1 3-1 0,-15-82 2 16,0 0-2-16,16 77 2 0,0-5-2 0,-16-72 41 15,0 0-41-15,9 53 42 0,-4-17-42 0,-5-36 10 0,0 0-10 16,0 33 10-16,-4-14-10 0,4-19 66 0,0 0-66 16,-5 15 66-16,-4-6-66 0,9-9 12 0,0 0-12 15,-12 0 13-15,-5-3-13 0,17 3 15 16,0 0-15-16,-21-21 16 0,-4-10-16 0,25 31 0 0,0 0 0 16,-17-43 0-16,3-8 0 0,14 51-24 0,0 0 24 0,-5-50-23 15,6-5 23-15,6 4-4 0,6 1 4 16,1 2-4-16,1 3 4 0,-15 45-26 0,0 0 26 0,37-70-26 15,15-11 26-15,-52 81-13 0,0 0 13 0,60-70-12 16,10 6 12-16,-16 20 3 0,-5 13-3 0,-16 10 4 16,-12 12-4-16,0-4-299 0,-5 2 299 0,-1 5-299 15,-2 2 299-15,15-4-1702 0</inkml:trace>
  <inkml:trace contextRef="#ctx0" brushRef="#br0" timeOffset="25586.09">31981 8382 1043 0,'0'0'0'0,"0"0"0"0,0 0 0 0,0 0 164 15,0-12-164-15,0 12 165 0,-1-7-165 0,1 7 171 16,0 0-171-16,0 0 172 0,0 0-172 0,0 0 107 15,0 0-107-15,0 0 108 0,0 0-108 0,0 0 82 16,0 0-82-16,0 0 83 0,0 0-83 0,0 0 58 0,0 0-58 16,0 0 59-16,0 0-59 0,0 0 57 0,0 0-57 15,0 0 58-15,0 0-58 0,0 0 9 16,0 0-9-16,0 0 10 0,0 0-10 0,0 0 88 0,1 7-88 16,-1-7 89-16,6 12-89 0,-5-3 10 0,1 3-10 15,2 3 11-15,-1-1-11 0,-1 1 27 0,-2 4-27 16,0-3 27-16,0 1-27 15,0-2 60-15,0 1-60 0,2-1 61 16,1-3-61-16,-3 0-1 0,-2 0 1 16,4 0 0-16,2 0 0 0,-4 0 1 0,-2 4-1 15,4-4 2-15,3 0-2 16,-2 0 35-16,3-4-35 0,-3 2 35 16,-1-1-35-16,-2 0 50 0,-4-2-50 15,4-7 51-15,0 12-51 0,0-12 20 16,-3 8-20-16,3-8 20 0,0 0-20 0,0 0-74 15,0 0 74-15,0 0-73 0,0 0 73 0,0 0-300 16,0 0 300-16,0 0-300 0,7-3 300 0,0 1-1504 16</inkml:trace>
  <inkml:trace contextRef="#ctx0" brushRef="#br0" timeOffset="26277.12">32315 8360 639 0,'0'0'0'0,"4"-5"290"0,6-11-290 0,-5 8 290 16,-3 1-290-16,-2 7 150 0,0-9-150 0,0 9 151 16,0 0-151-16,0 0 60 0,0 0-60 0,0 0 61 15,-9 9-61-15,1-1 69 0,-6 3-69 0,0 4 69 16,0 6-69-16,14-21 35 0,0 0-35 0,-16 20 36 15,-1 8-36-15,17-28 33 0,0 0-33 0,-14 24 33 16,1 0-33-16,13-24 4 0,0 0-4 0,-7 19 4 16,6-2-4-16,1-17 26 0,0 0-26 0,1 12 26 0,6-2-26 15,-7-10 69-15,0 0-69 0,13 2 70 0,2-2-70 16,-15 0 0-16,0 0 0 0,18-5 1 0,-1-4-1 16,-17 9 9-16,0 0-9 0,18-15 10 0,-3-6-10 0,-15 21 0 15,0 0 0-15,14-19 0 16,-3-5 0-16,-11 24 0 15,0 0 0-15,9-21 1 0,-4-1-1 0,-5 22-6 16,0 0 6-16,3-14-5 0,-1 4 5 16,-2 10-9-16,0 0 9 15,0 0-9-15,0 0 9 0,0 0-1 0,0 0 1 16,2 16-1-16,1 2 1 0,-3-18 3 16,0 0-3-16,4 24 4 0,1 4-4 0,-5-28 25 15,0 0-25-15,5 29 26 0,-1-1-26 0,-4-28 43 16,0 0-43-16,5 24 43 0,-1 0-43 0,-4-24 15 15,0 0-15-15,1 22 15 0,1-1-15 16,-2-21 43-16,0 0-43 0,-2 15 44 0,-3 0-44 16,5-15 13-16,0 0-13 0,-5 12 14 0,-4-1-14 15,9-11 48-15,0 0-48 0,-9 10 49 16,-1-5-49-16,10-5 8 0,0 0-8 16,-11 7 9-16,1-5-9 0,10-2-473 0,0 0 473 15,-7 1-472-15,0-1 472 0,-7 2-994 0</inkml:trace>
  <inkml:trace contextRef="#ctx0" brushRef="#br0" timeOffset="26823.09">32656 8482 1009 0,'0'0'0'0,"0"0"273"16,0 0-273-16,0 0 273 0,-7-4-273 0,7 4 109 15,0 0-109-15,0 0 110 0,-5-8-110 0,3 1 70 16,0-2-70-16,0 0 71 0,2 1-71 0,-1-2 13 16,-3-6-13-16,2 2 14 0,-1-1-14 0,3 0 33 15,-2-1-33-15,2-3 33 0,2 2-33 0,-2 17-4 16,0 0 4-16,3-21-3 0,4 3 3 0,-7 18 14 16,0 0-14-16,13-18 15 0,4 1-15 0,-17 17 16 0,0 0-16 15,19-12 17-15,2 7-17 0,-21 5-8 0,0 0 8 16,21-3-8-16,2 6 8 0,-2 4 0 15,-2 2 0-15,-7 6 0 0,-5 0 0 16,-3 3 39-16,-4 2-39 0,-4 3 39 16,-3-6-39-16,2 5 58 0,-4 2-58 15,1-3 59 1,-3-4-59-16,-1 2 25 0,-4 0-25 16,4-4 26-16,2 0-26 15,-3-1 43-15,-1 2-43 16,4-4 43-16,1 0-43 0,-1 3 45 15,-1-3-45-15,4-3 45 0,2-1-45 16,5-8 4-16,0 0-4 0,-4 12 5 0,3 2-5 16,2-2 42-16,3 0-42 0,-1-3 43 15,3-3-43-15,1 3 29 0,3-2-29 0,-1 0 29 16,-2-2-29-16,2 0 44 0,1 0-44 0,-1-1 44 0,0-4-44 16,-1 0 17-16,3-4-17 0,-3 2 17 0,1-6-17 0,0 1 3 0,1 0-3 15,-3-1 3-15,0-1-3 0,0-1 32 0,-1-2-32 0,-3 1 32 0,-1 1-32 0,0-2-5 0,-1 4 5 16,-1-1-4-16,-3 2 4 0,1-2 6 0,0 3-6 0,2 6 6 0,-7-9-6 0,7 9-4 0,-10-10 4 15,3 8-3-15,0-5 3 0,-4 4-3 0,-1 1 3 0,2 2-3 0,1-3 3 0,-1 3-92 0,-1 0 92 0,2 0-92 16,2 3 92-16,7-3-569 0,-8 2 569 0,8-2-568 0,0 0 568 0,0 0-910 16</inkml:trace>
  <inkml:trace contextRef="#ctx0" brushRef="#br0" timeOffset="27300.6">32997 8193 774 0,'0'0'0'0,"0"0"371"0,-11 11-371 0,11-11 371 0,-12 12-371 0,7-4 242 15,1 4-242-15,2 0 242 0,1 7-242 0,2-2 139 16,5 7-139-16,-5 2 140 0,1 3-140 0,2-1 72 16,3-1-72-16,-2 0 72 0,-2-2-72 0,1-5 37 15,-1-1-37-15,1-4 37 0,-1-1-37 0,1-2 32 16,-2-2-32-16,-2 2 33 0,-2-3-33 0,2-2 20 16,0 2-20-16,0-1 20 0,2-1-20 0,-2-7 5 0,3 10-5 15,-3-10 6-15,0 0-6 0,0 0-111 0,9 4 111 16,-9-4-111-16,7 3 111 0,0 1-1706 0</inkml:trace>
  <inkml:trace contextRef="#ctx0" brushRef="#br0" timeOffset="27504.23">33101 8432 1367 0,'4'-11'0'0,"8"-13"340"0,9-13-340 0,-3 9 340 15,-1 2-340-15,4 4 180 0,0 5-180 0,-4 2 180 16,-1 3-180-16,2 1 84 0,-3 1-84 0,-1 3 84 16,-3 2-84-16,1 2 7 0,0 3-7 0,-5 0 8 0,-1 1-8 15,-6-1-343-15,-6 11 343 0,1-3-343 0,-2-1 343 16,-5 8-1283-16</inkml:trace>
  <inkml:trace contextRef="#ctx0" brushRef="#br0" timeOffset="27651.2">33044 8458 1379 0,'0'0'0'0,"15"0"307"16,10 1-307-16,-2 3 307 0,1-4-307 0,2 3 207 15,2 1-207-15,-2-3 207 0,-1 6-207 0,3-3 104 16,3-1-104-16,-1 6 104 0,-2-3-104 0,0 3-292 16,0 0 292-16,-2-1-292 0,-3 2 292 0,26 11-1391 0</inkml:trace>
  <inkml:trace contextRef="#ctx0" brushRef="#br0" timeOffset="28616.19">31945 9034 1121 0,'0'0'0'0,"0"0"0"16,0 0 0-16,0 0 240 0,0 0-240 0,0 0 241 16,0 0-241-16,0 0 85 0,0 0-85 0,0 0 85 15,-7 9-85-15,7-9 85 0,0 0-85 0,-4 12 86 16,3 5-86-16,1-17 36 0,0 0-36 0,0 29 37 15,1 5-37-15,-1-34 20 0,0 0-20 0,2 42 20 16,0 1-20-16,-2-43 37 0,0 0-37 0,3 39 37 16,1-1-37-16,-4-38 53 0,0 0-53 0,3 31 54 15,4-7-54-15,-7-24-261 0,0 0 261 0,13 19-260 16,2-11 260-16,13 20-1162 0</inkml:trace>
  <inkml:trace contextRef="#ctx0" brushRef="#br0" timeOffset="29098.1">32282 9041 964 0,'0'0'0'0,"0"0"201"16,0 0-201-16,-12 2 202 0,-11 1-202 0,23-3 86 15,0 0-86-15,-14 4 86 0,0-1-86 0,14-3 74 16,0 0-74-16,-28 7 75 0,-9 3-75 0,37-10 29 0,0 0-29 15,-29 14 29-15,1 3-29 0,28-17 31 0,0 0-31 16,-18 16 31-16,8 2-31 0,10-18 37 0,0 0-37 16,-2 21 38-16,9-4-38 0,-7-17 3 0,0 0-3 15,11 14 4-15,6-6-4 0,-17-8 68 0,0 0-68 16,18 2 69-16,2-5-69 0,-20 3 12 0,0 0-12 0,20-9 13 16,-3-6-13-16,-17 15 23 0,0 0-23 0,16-17 24 15,-4-4-24-15,-12 21 15 0,0 0-15 0,12-19 16 16,1 0-16-16,-13 19-15 0,0 0 15 0,10-14-15 15,1 1 15-15,-11 13-10 0,0 0 10 0,10-7-9 16,1 5 9-16,-11 2-19 0,0 0 19 0,10 4-18 16,-1 6 18-16,-9-10 15 0,0 0-15 0,8 17 15 15,1 7-15-15,-9-24 57 0,0 0-57 0,7 31 57 16,0 5-57-16,-7-36 53 16,0 0-53-16,5 40 53 0,1 2-53 0,-6-42 4 0,0 0-4 0,1 42 4 15,-1-8-4-15,0-34 48 0,0 0-48 0,-3 33 49 16,-4-9-49-16,7-24 65 0,0 0-65 0,-9 20 66 0,-1-1-66 15,10-19 15-15,0 0-15 0,-11 12 15 0,-1-3-15 16,12-9 46-16,0 0-46 0,-10 6 47 0,-3-6-47 16,13 0-219-16,0 0 219 0,-8-3-218 0,1-4 218 0,-9-3-1548 15</inkml:trace>
  <inkml:trace contextRef="#ctx0" brushRef="#br0" timeOffset="29420.86">32507 9105 1614 0,'0'0'0'0,"0"0"276"0,0 0-276 16,-17 8 277-16,-11 9-277 0,28-17 189 0,0 0-189 0,-26 26 190 16,-2 10-190-16,28-36 54 0,0 0-54 0,-18 36 55 15,8 9-55-15,10-45 38 0,0 0-38 0,-4 36 39 16,10-2-39-16,-6-34 33 0,0 0-33 0,14 28 34 15,7-10-34-15,-21-18 53 0,0 0-53 0,27 14 53 16,7-5-53-16,-34-9 38 0,0 0-38 0,29 3 38 16,1-6-38-16,-30 3 18 0,0 0-18 0,25-11 19 15,-6-4-19-15,-19 15 6 0,0 0-6 0,12-27 7 16,-5-13-7-16,-7 40 1 0,0 0-1 0,0-39 1 16,-9-8-1-16,9 47-10 0,0 0 10 0,-8-32-10 15,-3 8 10-15,11 24-36 0,0 0 36 0,-14-21-36 16,-5 11 36-16,19 10-188 0,0 0 188 0,-18-5-187 15,-1 5 187-15,-18-6-1818 0</inkml:trace>
  <inkml:trace contextRef="#ctx0" brushRef="#br0" timeOffset="29998.99">32855 9017 1390 0,'0'0'0'0,"0"0"336"0,0 0-336 16,0 0 337-16,-9-3-337 0,9 3 186 0,0 0-186 16,0 0 186-16,-8 12-186 0,8-12 119 0,0 0-119 15,-4 12 119-15,1 5-119 0,3-17 79 0,0 0-79 0,-4 25 79 16,-1 3-79-16,5-28 18 0,0 0-18 0,-4 38 19 16,1 8-19-16,3-46 50 0,0 0-50 0,0 43 51 15,0-2-51-15,0-41 16 0,0 0-16 0,3 34 17 16,4-4-17-16,-7-30-109 0,0 0 109 0,11 22-109 15,5-5 109-15,-16-17-241 0,0 0 241 16,15 10-241-16,5-8 241 0,-3 2-215 0,2-8 215 0,-5-1-215 16,-3-4 215-16,-4 3-78 0,-2-6 78 15,-5-4-78-15,-4-5 78 0,4 8 4 0,2 2-4 16,0-7 5-16,0-5-5 0,-1 3 135 16,-1-1-135-16,-1 0 136 0,-3-1-136 0,4 22 169 15,0 0-169-15,0-24 169 0,0-2-169 0,0 26 101 0,0 0-101 0,11-22 101 0,4-2-101 16,-15 24 73-16,0 0-73 0,20-24 73 15,2 5-73-15,-1 4 52 0,2 1-52 0,-4 5 52 16,0 4-52-16,-3 0 2 0,-2 2-2 0,-3 1 2 0,-6 2-2 16,-5 0 34-16,10 9-34 0,-10-9 35 0,0 6-35 15,-3 1-134-15,-2 0 134 0,-1 0-134 0,-1-2 134 16,7-5-184-16,0 0 184 0,-19 16-184 0,-11-1 184 16,6 2-80-16,-2 2 80 0,7-7-80 0,1-5 80 0,4 2-61 15,2-1 61-15,1 2-61 0,1 2 61 0,3 6 47 16,0-3-47-16,3 0 48 0,4-1-48 0,7 5 121 15,7-2-121-15,-3-1 121 0,1-3-121 0,4-2 138 0,1-1-138 16,1-1 139-16,1-1-139 0,2 2 60 16,0 2-60-16,0 1 60 0,2-8-60 0,1 2 32 0,1-6-32 15,-3 6 33-15,-3-3-33 0,1 2-129 0,-5 1 129 16,-1-2-128-16,-3 1 128 0,13 0-1771 0</inkml:trace>
  <inkml:trace contextRef="#ctx0" brushRef="#br0" timeOffset="30977.65">31966 9903 819 0,'0'0'0'0,"0"0"0"15,12 0 0-15,-5-4 387 0,-2 2-387 0,-5 2 387 16,0 0-387-16,0 0 236 0,0 0-236 0,0 0 237 16,0 0-237-16,0 0 162 0,0 0-162 0,0 0 163 15,4 9-163-15,-4 0 70 0,0-1-70 0,0 4 70 16,0-2-70-16,-2 6 50 0,-2 1-50 0,1 2 50 16,-2 2-50-16,0-1 41 0,-1 2-41 0,1 4 41 15,3 2-41-15,-1-6 33 0,1-1-33 0,0-3 34 16,-1 0-34-16,1-3 3 0,0-6-3 0,1 3 4 15,-1-2-4-15,0-1 40 0,2-4-40 0,0-5 41 16,0 0-41-16,0 0 52 0,0 0-52 0,0 0 53 16,0 0-53-16,0 0-222 0,7-9 222 0,-2 1-221 15,1-1 221-15,4-7-1783 0</inkml:trace>
  <inkml:trace contextRef="#ctx0" brushRef="#br0" timeOffset="31544.08">32369 9863 1121 0,'0'0'0'0,"0"0"285"0,-12-8-285 0,5 4 285 15,0 4-285-15,0 0 162 0,2 0-162 0,5 0 162 16,-12 0-162-16,5 0 95 0,-2 4-95 0,0-1 96 15,1-1-96-15,-3 5 41 0,-3-4-41 0,4 6 41 16,-1-4-41-16,2 2 33 0,2 1-33 0,2 1 33 16,0 1-33-16,0-1 6 0,1-4-6 0,2 2 7 15,4-4-7-15,-2-3 36 0,5 12-36 0,-5-12 36 16,13 7-36-16,-6-2 18 0,0-5-18 0,1 3 18 16,3-3-18-16,-1-3 58 15,3 3-58-15,-1-5 58 0,-2 0-58 0,2-2 5 0,1 0-5 16,-1 0 6-16,-2-1-6 15,3-1 0-15,-3-1 0 16,-1-1 1-16,0 1-1 0,-1 2 0 0,-1 1 0 16,-1 2 1-16,-3-4-1 0,-1 2 12 15,0 0-12-15,-2 7 12 16,0 0-12-16,0 0 22 0,0 0-22 0,0 0 23 0,0 0-23 16,0 0 33-16,-2 7-33 0,2-7 33 0,-4 9-33 0,1-2 0 0,-1-1 0 15,3 1 0-15,-1 4 0 0,4-5 39 0,-1 3-39 0,1 0 40 0,2 3-40 0,1-4 47 0,0 1-47 16,0 1 47-16,1 2-47 0,-3 0 10 0,1 0-10 0,-3 0 11 0,-1-2-11 0,0 1 9 15,0-1-9-15,2 2 9 0,0 0-9 0,-2 0 34 16,-2 0-34-16,-1 0 34 0,-1 4-34 0,-3-3 3 16,0-1-3-16,2 2 4 0,0 1-4 0,-2 3 16 15,-4-3-16-15,2-6 17 0,-1-4-17 0,-2-2 56 16,-1-3-56-16,3 2 56 0,-1 0-56 0,3 1-1 16,-1-3 1-16,2 3-1 0,0-3 1 15,0 0-146-15,0 0 146 0,7 0-146 0,-7-3 146 16,7 3-451-16,0 0 451 0,2-9-450 0,3 1 450 15,2-8-1310-15</inkml:trace>
  <inkml:trace contextRef="#ctx0" brushRef="#br0" timeOffset="31831.4">32714 9815 1927 0,'0'0'0'0,"0"0"304"0,0 0-304 0,0 0 305 0,-14 9-305 16,14-9 171-16,0 0-171 0,-6 8 172 0,1 4-172 15,5-12 85-15,0 0-85 0,-3 19 85 0,1 0-85 16,2-19 38-16,0 0-38 0,-2 27 38 0,2 6-38 16,0-33 46-16,0 0-46 0,2 31 47 0,1 7-47 0,-3-38 5 15,0 0-5-15,4 39 5 0,-2 1-5 0,-2-40 54 16,0 0-54-16,5 34 54 0,-3-5-54 0,-2-29-123 15,0 0 123-15,3 21-123 0,1-9 123 0,-4-12-393 16,0 0 393-16,7 1-393 0,1-11 393 0,8 2-1570 16</inkml:trace>
  <inkml:trace contextRef="#ctx0" brushRef="#br0" timeOffset="32398.08">32944 9788 1345 0,'0'0'0'0,"2"5"275"0,1 7-275 0,1-2 276 16,-2-3-276-16,3 3 221 0,0 2-221 0,-1-1 222 15,-4 1-222-15,0-12 148 0,0 0-148 0,-2 12 148 16,-2 5-148-16,4-17 66 0,0 0-66 0,-5 19 66 15,-2 3-66-15,7-22 38 0,0 0-38 0,-9 20 39 16,-1 5-39-16,3-5 34 0,3-1-34 0,1-7 35 16,-1-3-35-16,4-4 21 0,4-2-21 0,-4-3 21 0,0 0-21 15,0 0 46-15,7-2-46 0,-7 2 47 0,10-6-47 16,-10 6 15-16,13-12-15 0,-8 1 16 0,0 3-16 16,4-3 38-16,1 1-38 0,-3-2 38 0,-1 3-38 0,1-3-36 15,1 0 36-15,1 4-36 0,2-2 36 16,3-2 24-16,1 3-24 0,1-3 25 0,-2 2-25 0,2-1-9 15,-1 5 9-15,1-3-8 0,0 2 8 0,0-2 15 16,1-3-15-16,-3 6 16 0,-2 0-16 0,0 3-7 16,-1 3 7-16,-2-5-7 0,-2 1 7 0,1 1 16 15,-1 3-16-15,-7 0 17 0,11-7-17 0,-11 7-1 16,0 0 1-16,0 0-1 0,0 7 1 0,0-7 10 16,-7 12-10-16,7-12 10 0,-12 12-10 0,1-7 0 0,-1 5 0 15,3-4 0-15,0 1 0 0,-1 1 1 0,-4-4-1 16,5 1 2-16,2 2-2 0,-1-4-33 0,-3 2 33 15,4 0-33-15,0 0 33 0,-2 4-2 0,1-4 2 16,-1 4-2-16,2 1 2 0,2-1-9 16,-1-3 9-16,6 3-9 0,4 0 9 0,6-1-5 0,8-1 5 15,1-3-4-15,6-1 4 0,4-1 2 0,4 1-2 0,4-3 2 16,2 4-2-16,4-4 43 0,4 1-43 0,-1 1 43 16,-2 1-43-16,1-1-186 0,-1 2 186 0,-8-4-186 15,-2 1 186-15,35 3-1999 0</inkml:trace>
  <inkml:trace contextRef="#ctx0" brushRef="#br0" timeOffset="34668.43">31440 8624 583 0,'0'0'0'0,"0"0"0"0,0 0 0 0,0 0 368 0,0 0-368 0,0 0 368 0,0 0-368 0,0 0 187 16,0 0-187-16,0 0 187 0,0 0-187 0,0 0 153 16,0 0-153-16,17 0 154 0,11 0-154 0,-28 0 72 15,0 0-72-15,37 0 73 0,7 0-73 0,-44 0 43 16,0 0-43-16,42-3 44 0,-2-1-44 0,-40 4 11 0,0 0-11 15,38-5 11-15,-1 2-11 0,-37 3 12 0,0 0-12 16,28-4 12-16,-5 1-12 0,-23 3 39 0,0 0-39 16,12-2 39-16,-9 0-39 0,-3 2 1 0,0 0-1 0,0 0 2 15,-17 7-2-15,17-7 0 0,0 0 0 0,-37 4 0 16,-17 4 0-16,54-8 3 0,0 0-3 0,-40 5 3 16,0 0-3-16,40-5-7 0,0 0 7 0,-32 6-6 15,8-6 6-15,24 0-208 0,0 0 208 16,-18 3-208-16,6 2 208 0,-18 5-1340 0</inkml:trace>
  <inkml:trace contextRef="#ctx0" brushRef="#br0" timeOffset="35406.06">31471 9297 315 0,'0'0'0'0,"0"0"0"16,28 13 0-16,-28-13 467 0,-7-1-467 0,2-8 468 0,-4-5-468 15,6 8 240-15,1 0-240 0,2 6 241 0,9-10-241 0,1 8 166 16,4 1-166-16,5-1 166 0,4 0-166 0,2 4 98 16,-1 1-98-16,2-3 98 0,1 0-98 15,-3 2 21-15,-3 2-21 0,0-1 21 0,-2-3-21 0,-5 2 37 16,-3-1-37-16,-3 5 37 0,-2 0-37 0,-5 3-3 16,-2 0 3-16,-1-1-3 0,-2-1 3 0,-3 2 7 15,-5-1-7-15,3-1 8 0,-1 0-8 0,-8-2 26 16,-6-1-26-16,10-3 26 0,4-1-26 0,-13 2 12 15,-7 3-12-15,9-5 12 16,2 0-12-16,1 0-12 16,1-3 12-16,6 1-12 15,5-1 12-15,6 3 3 0,0 0-3 16,0 0 4-16,10-11-4 0,-1 10 0 0,3-3 0 16,2-5 0-16,3 1 0 0,1 1-3 15,1-2 3-15,0 6-3 16,2 3 3-16,19-7-1767 0</inkml:trace>
  <inkml:trace contextRef="#ctx0" brushRef="#br0" timeOffset="36132.16">31520 10007 1211 0,'0'0'0'0,"19"-7"0"16,11-3 0-16,-2 2 205 0,0-5-205 0,-2 5 205 15,-1 1-205-15,-3-2 138 0,-1 6-138 0,-1-4 138 16,-3 4-138-16,-3 1 72 0,-5 2-72 0,-2 2 72 0,-2-1-72 15,-5-1 2-15,0 0-2 0,0 0 2 0,-12 9-2 16,-2-4 3-16,-4 4-3 0,8-4 3 0,1 0-3 16,-5-2 1-16,-5 3-1 0,-2 1 2 0,-2 1-2 15,-5-1 0-15,-3 2 0 0,6-3 0 0,4 1 0 16,2-2 21-16,4 1-21 0,2-3 21 16,5-1-21-16,8-2 55 15,0 0-55-15,7 0 55 0,3-2-55 16,7 2-3-16,6-3 3 15,0-1-3-15,1 1 3 16,3-1 2-16,1 3-2 0,-4-5 2 16,-1 5-2-16,-4 1 2 15,-3 0-2-15,-4 1 3 16,-5 1-3-16,-7-2 1 0,0 0-1 16,0 0 2-16,-9 7-2 0,0 2-1600 0</inkml:trace>
  <inkml:trace contextRef="#ctx0" brushRef="#br0" timeOffset="38507.31">29092 8373 897 0,'0'0'0'15,"-7"21"0"-15,-6 15 0 0,1-7 132 0,0 2-132 16,3-3 133-16,2-1-133 0,2 0 112 0,3-2-112 0,2 2 113 15,0-1-113-15,4 3 40 0,1 4-40 0,4-3 40 16,1 3-40-16,8 3 53 0,3 0-53 16,5-8 53-16,4-8-53 0,8 1 79 15,9-4-79-15,2-3 79 16,5-2-79-16,49 15-1258 16</inkml:trace>
  <inkml:trace contextRef="#ctx0" brushRef="#br0" timeOffset="39128.83">33273 8052 987 0,'0'0'0'15,"15"9"237"-15,10 0-237 0,-2-1 237 16,1-1-237-16,0 2 173 0,1-2-173 0,1 5 173 0,0-4-173 16,-1 4 153-16,-2 4-153 0,-4-1 154 0,-4 2-154 15,1 6-4-15,-4-3 4 0,1 4-4 0,-5 7 4 0,-2 5 122 16,-6 4-122-16,-2-4 123 0,-2 3-123 0,-4-3 53 15,-8-5-53-15,5-4 54 0,4-4-54 0,-10-1 64 16,-6 2-64-16,13-8 65 0,5-8-65 16,-11 8 50-16,-5-4-50 0,3 0 51 15,1 0-51-15,-4 3-154 0,-2 2 154 0,6-1-153 16,3-1 153-16,-18 16-1688 0</inkml:trace>
  <inkml:trace contextRef="#ctx0" brushRef="#br0" timeOffset="39609.26">33341 7570 964 0,'0'0'0'0,"16"-14"195"0,8-10-195 0,-3 9 196 0,0 3-196 15,-5 5 96-15,-2 5-96 0,-2 4 96 0,-2 5-96 16,-3 5 71-16,-3 3-71 0,-1 3 71 0,-3 2-71 15,-5-1 41-15,-7 2-41 0,5-6 42 0,2 1-42 0,-11-1 0 16,-9-3 0-16,11 3 0 0,4-2 0 0,-9 0-7 16,-7 3 7-16,8-1-6 0,6 4 6 0,-2-5 84 15,2 1-84-15,5-1 84 0,5-4-84 0,5 1 78 16,6-6-78-16,3-2 79 0,4 1-79 0,9-8 93 16,8 1-93-16,2-2 93 15,1-2-93-15,3 1 18 0,3-4-18 16,-4 2 19-16,-3-1-19 0,0-3 46 0,-2 2-46 15,-3-1 47-15,-4 5-47 0,-5-5 38 16,-3 6-38-16,1-3 38 0,2 4-38 0,-11-1 32 16,-6 2-32-16,3 3 32 0,0-4-32 15,-7 4-275-15,-7 7 275 0,3 2-274 0,2-4 274 16,-3 8-1365-16</inkml:trace>
  <inkml:trace contextRef="#ctx0" brushRef="#br0" timeOffset="40267.25">29109 8962 1311 0,'0'0'0'0,"-2"9"0"0,-1 6 0 15,3-15 233-15,0 0-233 0,-11 9 233 0,-6-1-233 16,17-8 143-16,0 0-143 0,-26 23 143 15,-11 7-143-15,37-30 66 0,0 0-66 0,-23 50 66 0,6 17-66 16,17-67 45-16,0 0-45 0,3 67 46 0,15 0-46 0,-18-67 48 16,0 0-48-16,63 77 49 0,35 6-49 0,-98-83 92 15,0 0-92-15,127 67 92 0,30-13-92 16,-157-54-412-16,0 0 412 0,187 38-412 0,30-12 412 0,187 41-1145 16</inkml:trace>
  <inkml:trace contextRef="#ctx0" brushRef="#br0" timeOffset="40782.05">33325 8778 1155 0,'0'0'0'0,"5"9"238"0,2 3-238 15,0 0 238-15,0-3-238 0,4 10 131 0,-1 1-131 16,4 1 132-16,0 1-132 0,-3-1 84 0,-3-4-84 16,-2 2 85-16,-6 0-85 0,1-4 62 0,-2 2-62 15,-3-1 62-15,-1-1-62 0,-6-1 54 0,-3-1-54 16,4-1 54-16,-1-3-54 0,-2 3 15 0,-3 0-15 0,4-3 15 16,-1 1-15-16,3 2-235 0,1 0 235 0,4-3-234 15,3-6 234-15,-5 11-1274 0</inkml:trace>
  <inkml:trace contextRef="#ctx0" brushRef="#br0" timeOffset="41063.83">33683 8614 1132 0,'0'0'0'0,"9"-2"253"0,3-1-253 0,-3 3 253 0,-4 0-253 15,-5 0 150-15,9 5-150 0,-7 2 150 0,-1 1-150 0,-4 4 100 16,-2 4-100-16,-2-4 101 16,0 3-101-16,-6 4 96 0,-1 3-96 0,2 1 97 0,-2-3-97 0,-3 4 5 15,-4 2-5-15,7 0 5 0,2-1-5 0,3-1 46 16,2-3-46-16,5-4 46 0,6-5-46 0,4-2 0 16,8-1 0-16,2-5 0 0,3-4 0 0,1 0 105 15,4-7-105-15,-1 1 106 0,-2-2-106 0,-1-6 40 16,-1-6-40-16,-3-1 40 0,-4-6-40 0,-4 3 68 15,-5-4-68-15,11-27-2062 0,-32 110 2062 0</inkml:trace>
  <inkml:trace contextRef="#ctx0" brushRef="#br0" timeOffset="41660.44">28485 8943 1278 0,'18'-5'0'16,"10"-5"0"-16,-28 10 173 0,0 0-173 0,44-33 173 15,13-15-173-15,-57 48 117 0,0 0-117 0,84-48 118 16,19-12-118-16,-103 60 88 0,0 0-88 0,82-38 88 16,-8 12-88-16,-74 26-48 0,0 0 48 0,49-13-48 15,-21 11 48-15,50-13-1383 16</inkml:trace>
  <inkml:trace contextRef="#ctx0" brushRef="#br0" timeOffset="41855.93">28796 8590 919 0,'0'0'0'0,"20"7"0"0,9 1 0 0,-29-8 124 15,-10 5-124-15,10-5 124 0,-11 11-124 0,-1-3 123 16,-4 2-123-16,-1 23 123 0,-4 10-123 0,4 8 52 15,1 9-52-15,7-10 53 0,2 0-53 0,7-50 84 16,0 0-84-16,0 64 85 0,7 6-85 0,5 11-193 16,4 13 193-16,2-22-192 0,2-12 192 15,19 71-869-15</inkml:trace>
  <inkml:trace contextRef="#ctx0" brushRef="#br0" timeOffset="42247.93">28445 10459 1177 0,'0'0'0'0,"19"-6"0"0,11-4 0 0,0-2 185 16,3-2-185-16,2 1 185 0,0-3-185 0,5 3 137 0,2-6-137 16,0 5 138-16,2 0-138 0,-6 4 92 0,-5 3-92 15,-3 0 92-15,-6 2-92 0,-3 2-234 0,-3-1 234 16,-2 2-233-16,-4 2 233 0,16-1-1036 0</inkml:trace>
  <inkml:trace contextRef="#ctx0" brushRef="#br0" timeOffset="42399.93">28749 10299 1076 0,'0'0'0'0,"-3"17"0"16,-4 14 0-16,2-2 129 0,-2 6-129 0,1-1 130 16,1 0-130-16,2 6 109 0,-1 3-109 0,2-1 110 15,1-4-110-15,-3 43-1133 0</inkml:trace>
  <inkml:trace contextRef="#ctx0" brushRef="#br0" timeOffset="42666.27">28561 11708 1233 0,'0'0'0'16,"26"-10"0"-16,16-7 0 0,0 1 179 0,3 1-179 16,-1 1 180-16,-1 2-180 0,-4 2 72 0,-2 1-72 0,-4 4 72 15,-5-2-72-15,-4 0-202 0,-5 2 202 0,-1 2-202 16,-4 3 202-16,17-2-889 0</inkml:trace>
  <inkml:trace contextRef="#ctx0" brushRef="#br0" timeOffset="42849.89">28604 11593 1681 0,'0'0'0'0,"0"0"0"15,-1 14 0-15,-1-4 127 0,0 6-127 0,0-4 127 0,2 1-127 16,0 4 149-16,0 4-149 0,4 0 150 0,-1-1-150 16,1 11 0-16,1 5 0 0,2-5 0 0,2-7 0 15,6 31-1616-15</inkml:trace>
  <inkml:trace contextRef="#ctx0" brushRef="#br0" timeOffset="44463.84">23431 3661 1412 0,'0'0'0'0,"0"0"0"15,0 0 0-15,0 0 199 0,0 0-199 0,0 0 199 16,0 0-199-16,0 0 208 0,0 0-208 0,0 0 208 16,0 0-208-16,0 0 110 0,0 0-110 0,-9 24 111 15,-6 15-111-15,15-39 65 0,0 0-65 0,-13 55 65 0,1 21-65 16,12-76 31-16,0 0-31 0,-16 96 31 0,-1 22-31 16,17-118 39-16,0 0-39 0,-18 122 39 0,3 10-39 15,15-132 0-15,0 0 0 0,-13 107 0 16,5-16 0-1,8-91-155-15,0 0 155 16,-2 72-155-16,4-17 155 0,-2 68-1707 0</inkml:trace>
  <inkml:trace contextRef="#ctx0" brushRef="#br0" timeOffset="44689.71">22690 5073 1647 0,'0'0'0'15,"16"-12"0"-15,12-3 0 0,-28 15 185 0,0 0-185 16,5 7 185-16,-12 13-185 0,7-20 149 0,0 0-149 0,18 7 149 16,10-2-149-16,-28-5 77 0,0 0-77 0,54-12 77 15,21-7-77-15,-75 19 53 0,0 0-53 16,117-50 53-16,35-20-53 0,-152 70 6 0,0 0-6 0,157-79 6 16,16-5-6-1,-173 84 0-15,0 0 0 0,171-75 1 16,2-1-1-16,-173 76-287 0,0 0 287 15,147-63-287-15,-12 8 287 0,148-66-1379 16</inkml:trace>
  <inkml:trace contextRef="#ctx0" brushRef="#br0" timeOffset="45211.31">23094 5890 1580 0,'0'0'0'0,"7"-12"0"0,7-7 0 0,-14 19 138 16,0 0-138-16,15-27 139 0,10-9-139 0,-25 36 108 0,0 0-108 15,35-40 108-15,10-4-108 0,-45 44 57 0,0 0-57 16,58-40 58-16,12 1-58 0,-70 39-9 0,0 0 9 15,80-33-8-15,13 6 8 0,-93 27 4 0,0 0-4 16,66 3 5-16,-15 26-5 16,-51-29 22-16,0 0-22 0,12 59 23 15,-29 30-23-15,17-89-26 16,0 0 26-16,-49 94-26 0,-32 13 26 16,81-107 31-16,0 0-31 0,-87 108 31 15,-20 10-31-15,107-118-26 16,0 0 26-16,-94 100-26 0,0-9 26 15,94-91 104-15,0 0-104 16,-75 75 105-16,10-15-105 0,65-60 55 16,0 0-55-16,-40 47 56 0,19-15-56 15,21-32 43-15,0 0-43 16,12 12 44-16,26-20-44 16,-38 8 9-16,0 0-9 0,56-23 10 0,14-15-10 15,-70 38 29-15,0 0-29 16,84-39 29-16,14-11-29 0,-98 50-1 15,0 0 1-15,103-44 0 0,9-4 0 0,-112 48-307 16,0 0 307-16,103-52-306 0,-5 1 306 16,101-52-1404-16</inkml:trace>
  <inkml:trace contextRef="#ctx0" brushRef="#br0" timeOffset="45833.17">24478 5796 1199 0,'0'0'0'0,"-16"12"0"0,-16 10 0 16,32-22 299-16,0 0-299 0,-15 12 300 0,6-7-300 0,-5 4 174 0,2 1-174 0,5-5 175 0,5-1-175 0,2-4 83 15,-11 8-83-15,1 8 83 0,-9 3-83 0,3 1 61 0,0 4-61 16,6-8 61-16,3-10-61 0,2 3 0 0,-4 0 0 15,-3 15 0-15,-6 8 0 0,4-4 9 0,0-1-9 0,5-6 9 16,4-6-9-16,2-3 62 0,1-1-62 0,0-6 62 16,0-2-62-16,2-3 4 0,0 0-4 0,0 0 4 15,-3-12-4-15,1-3 13 0,-1-4-13 0,1-2 14 16,-1 1-14-16,3 20 27 0,0 0-27 0,0-33 27 16,0-1-27-16,3 1-33 0,2-3 33 0,0 5-32 15,-1 4 32-15,3-3 50 0,0 0-50 16,0 2 51-16,2 1-51 15,-1 3 0-15,-1-4 0 0,2 11 0 16,-2 2 0-16,2 4-45 0,-2 6 45 0,-7 5-44 16,0 0 44-16,0 0 13 0,2 12-13 0,-2 7 13 15,0 5-13-15,0 0-15 16,0 0 15-16,-2-5-15 0,0-5 15 0,0 1 3 16,1-3-3-16,-1 4 3 0,0-1-3 15,0 2 21-15,2 2-21 0,0-3 21 16,-1-4-21-16,1 0 0 0,-2 0 0 15,4 0 0-15,-1 0 0 0,3-6 45 16,-1 3-45-16,-3-9 45 0,13 9-45 0,-5-9 32 16,1-7-32-16,5 2 32 0,2-4-32 15,1-3 3-15,4-7-3 0,0 4 3 16,2-2-3-16,-2-2 19 0,5-2-19 16,-3-6 20-16,1-9-20 0,2 0 0 15,-5-7 0-15,6 3 1 16,-5 4-1-1,3 0 48-15,1 2-48 16,0 8 49-16,0 7-49 16,1 4 22-16,1 6-22 0,-6 0 22 0,-1 6-22 15,-2 3 36-15,-3 3-36 0,0 6 37 16,0 3-37-16,-1 4 8 0,-2 1-8 0,1 5 8 16,-2 4-8-16,2 5 11 0,0 1-11 0,1 3 11 15,3-3-11-15,3-4 4 0,-4-4-4 16,3-4 4-16,1-1-4 0,0-7-29 15,-1 0 29-15,1-2-29 0,0-1 29 0,-1-4-318 16,-1-1 318-16,0-1-317 16,2-6 317-16,19 3-1679 0</inkml:trace>
</inkml:ink>
</file>

<file path=ppt/ink/ink10.xml><?xml version="1.0" encoding="utf-8"?>
<inkml:ink xmlns:inkml="http://www.w3.org/2003/InkML">
  <inkml:definitions>
    <inkml:context xml:id="ctx0">
      <inkml:inkSource xml:id="inkSrc0">
        <inkml:traceFormat>
          <inkml:channel name="X" type="integer" max="19384" units="cm"/>
          <inkml:channel name="Y" type="integer" max="11100" units="cm"/>
          <inkml:channel name="F" type="integer" max="4096" units="dev"/>
          <inkml:channel name="T" type="integer" max="2.14748E9" units="dev"/>
        </inkml:traceFormat>
        <inkml:channelProperties>
          <inkml:channelProperty channel="X" name="resolution" value="627.3139" units="1/cm"/>
          <inkml:channelProperty channel="Y" name="resolution" value="637.93103" units="1/cm"/>
          <inkml:channelProperty channel="F" name="resolution" value="0" units="1/dev"/>
          <inkml:channelProperty channel="T" name="resolution" value="1" units="1/dev"/>
        </inkml:channelProperties>
      </inkml:inkSource>
      <inkml:timestamp xml:id="ts0" timeString="2020-06-11T16:56:20.433"/>
    </inkml:context>
    <inkml:brush xml:id="br0">
      <inkml:brushProperty name="width" value="0.05292" units="cm"/>
      <inkml:brushProperty name="height" value="0.05292" units="cm"/>
      <inkml:brushProperty name="color" value="#FF0000"/>
    </inkml:brush>
    <inkml:context xml:id="ctx1">
      <inkml:inkSource xml:id="inkSrc4">
        <inkml:traceFormat>
          <inkml:channel name="X" type="integer" max="3600" units="cm"/>
          <inkml:channel name="Y" type="integer" max="2064" units="cm"/>
          <inkml:channel name="T" type="integer" max="2.14748E9" units="dev"/>
        </inkml:traceFormat>
        <inkml:channelProperties>
          <inkml:channelProperty channel="X" name="resolution" value="116.50485" units="1/cm"/>
          <inkml:channelProperty channel="Y" name="resolution" value="118.62069" units="1/cm"/>
          <inkml:channelProperty channel="T" name="resolution" value="1" units="1/dev"/>
        </inkml:channelProperties>
      </inkml:inkSource>
      <inkml:timestamp xml:id="ts1" timeString="2020-06-11T16:56:37.719"/>
    </inkml:context>
  </inkml:definitions>
  <inkml:trace contextRef="#ctx0" brushRef="#br0">1525 6498 1827 0,'0'0'0'0,"0"0"304"16,0 0-304-16,0 0 305 0,0 0-305 0,0 0 189 16,0 0-189-16,0 0 190 0,0 0-190 0,0 0 143 15,0 0-143-15,0 0 144 0,0 0-144 0,0 0 59 0,0 0-59 16,0 24 60-16,4 15-60 0,-4-39 46 0,0 0-46 16,0 36 46-16,5 7-46 0,-5-43-5 0,0 0 5 15,0 52-5-15,3 1 5 0,-3-53-11 0,0 0 11 0,0 70-11 16,-3 12 11-16,3-82 49 0,0 0-49 0,-9 109 50 15,1 14-50-15,8-123 21 16,0 0-21-16,-13 127 21 0,5 9-21 0,8-136-9 0,0 0 9 0,-9 127-9 16,4-2 9-16,5-125-2 0,0 0 2 0,0 127-2 15,0-3 2-15,0-124-8 0,0 0 8 0,0 118-7 16,0-6 7-16,0-112 0 0,0 0 0 0,0 115 0 16,0-7 0-16,0-108 17 0,0 0-17 15,3 103 17-15,-1-6-17 0,-2-97 10 0,0 0-10 0,3 109 10 16,-3-3-10-16,0-106-1 0,0 0 1 0,6 103 0 15,1-3 0-15,-7-100 41 0,0 0-41 0,1 101 41 16,3 0-41-16,-4-101-1 0,0 0 1 0,3 82 0 16,-3-8 0-16,0-74-17 0,0 0 17 0,0 62-16 0,0-14 16 15,0-48 27-15,0 0-27 0,0 41 27 0,-8-10-27 16,8-31-22-16,0 0 22 0,-4 28-22 0,4-11 22 16,0-17 31-16,0 0-31 0,-5 24 31 0,-2 2-31 0,7-26-23 15,0 0 23-15,-9 27-22 0,0 6 22 16,9-33 30-16,0 0-30 0,-5 29 30 0,-4 2-30 15,9-31-22-15,0 0 22 0,-8 27-22 16,1-3 22-16,7-24 20 0,0 0-20 0,-6 21 20 16,-2-4-20-16,8-17-10 0,0 0 10 15,-9 14-9-15,5-2 9 0,4-12 8 16,0 0-8-16,-5 8 9 16,2-1-9-16,3-7-33 0,0 0 33 15,0 0-32-15,-6 9 32 0,6-9 43 16,0 0-43-16,0 0 43 0,0 0-43 0,0 0-33 15,0 0 33-15,0 0-33 0,6-4 33 0,-6 4 17 16,0 0-17-16,0 0 17 0,12-5-17 0,-12 5-10 0,0 0 10 16,9-3-9-16,3-1 9 15,-12 4 7-15,0 0-7 0,28-12 8 16,17-5-8-16,-45 17-4 16,0 0 4-16,56-33-3 0,14-8 3 0,-70 41-1 15,0 0 1-15,107-58 0 0,27-12 0 0,-134 70 0 0,0 0 0 16,150-73 0-16,23 3 0 0,-173 70 11 0,0 0-11 0,186-86 11 0,15-3-11 15,-201 89-8-15,0 0 8 0,207-88-7 0,12 4 7 0,-219 84 34 0,0 0-34 0,190-63 34 0,-15 13-34 0,-175 50-15 0,0 0 15 0,143-41-14 0,-27 12 14 16,-116 29-30-16,0 0 30 0,90-24-30 0,-28 7 30 0,-62 17-10 0,0 0 10 0,47-18-9 16,-18 8 9-16,-29 10-122 0,0 0 122 0,23-12-122 0,-7-3 122 15,-16 15-301-15,0 0 301 0,0-14-300 0,-9 2 300 16,2-14-1865-16</inkml:trace>
  <inkml:trace contextRef="#ctx0" brushRef="#br0" timeOffset="1632.72">1473 9643 774 0,'0'0'0'0,"-12"-6"287"15,-11-5-287-15,7 6 287 0,7 2-287 0,-5 1 207 16,2 2-207-16,0 0 208 0,2-2-208 0,-3 4 101 16,-2 0-101-16,6-1 102 0,4-1-102 0,-4 2 86 15,-3-2-86-15,3 4 87 0,4-1-87 0,-4 0 3 16,0 3-3-16,9-6 4 0,-7 6-4 0,7-6 41 0,-9 9-41 16,9-9 42-16,-5 9-42 0,5-9 0 0,0 0 0 15,0 0 0-15,0 0 0 0,0 0-2 0,4 6 2 16,-4-6-1-16,5 9 1 0,0-7 60 0,4-1-60 15,-2-1 61-15,-2 0-61 0,9 0 63 0,7-1-63 16,-5-1 63-16,-2-1-63 0,15-4 42 16,12 2-42-16,-3-2 42 0,4-2-42 15,10 1 33-15,4-3-33 0,4 3 34 16,4-1-34-16,5 1 1 16,0-5-1-16,0 5 1 0,0-2-1 15,17 1 5-15,8 0-5 0,1 3 5 16,-4-6-5-16,5 5 12 0,2-2-12 15,-8 2 13-15,1 2-13 0,4 0 14 0,-1 2-14 16,0-1 15-16,2-1-15 16,2 3 15-16,0 2-15 0,2 0 16 15,-1 0-16-15,4 0-1 16,-3 2 1-16,-2-2-1 16,-2 0 1-16,7 5-4 0,0-1 4 15,-5-4-3-15,1 1 3 0,1 1 18 16,7 0-18-16,-11-2 18 0,-2 0-18 15,6-2-1-15,6 0 1 16,-10 1-1-16,-3-6 1 0,3 3 1 0,2-1-1 0,-11 2 2 16,-1-1-2-16,-8 3 0 0,-1 1 0 0,-23 0 0 0,-22-4 0 15,27 1-60-15,6 1 60 0,-48 2-60 0,-34 0 60 0,31 0-445 16,10 2 445-16,11-2-444 0,13 0 444 0,34 0-1134 0</inkml:trace>
  <inkml:trace contextRef="#ctx0" brushRef="#br0" timeOffset="2374.46">1279 9703 942 0,'0'0'0'0,"0"0"170"0,0 0-170 16,-4 16 171-16,1 8-171 0,3-24 196 0,0 0-196 15,0 17 196-15,0 2-196 0,0-19 157 0,0 0-157 16,3 12 157-16,3-7-157 0,-6-5 125 0,0 0-125 16,29 4 126-16,19-11-126 0,-48 7 117 0,0 0-117 15,52-17 118-15,11-7-118 0,-63 24 119 0,0 0-119 0,96-43 120 16,28-14-120-16,-124 57 63 0,0 0-63 0,129-55 63 16,13-8-63-16,-142 63 40 0,0 0-40 0,150-67 41 15,11-5-41-15,-161 72 19 0,0 0-19 0,180-88 20 16,17-12-20-16,-197 100 1 0,0 0-1 0,220-102 2 15,21-8-2-15,-241 110 17 0,0 0-17 0,250-120 17 16,9-13-17-16,-259 133 0 0,0 0 0 0,267-132 1 16,13-7-1-16,-280 139 3 0,0 0-3 0,267-125 4 15,-1 7-4-15,-266 118 6 0,0 0-6 0,262-131 6 16,0-1-6-16,-262 132 22 0,0 0-22 0,246-115 22 16,-5 12-22-16,-241 103 0 0,0 0 0 0,233-110 0 15,-6 4 0-15,-227 106 3 0,0 0-3 0,204-93 3 0,-15 9-3 16,-189 84 12-16,0 0-12 0,167-70 13 0,-13 13-13 15,-154 57 3-15,0 0-3 0,121-55 4 0,-25 4-4 16,-96 51 0-16,0 0 0 0,65-48 1 0,-32 8-1 16,-33 40-59-16,0 0 59 0,14-33-58 0,-23 8 58 15,9 25-216-15,0 0 216 0,-30-16-215 0,-19 11 215 0,-28-19-1801 16</inkml:trace>
  <inkml:trace contextRef="#ctx0" brushRef="#br0" timeOffset="4343.52">27187 4304 2039 0,'0'0'0'0,"0"0"0"16,0 0 0-16,0 0 199 0,0 26-199 0,-1 7 199 15,-1 15-199-15,0-2 143 0,-5-1-143 0,4-2 143 16,-1-2-143-16,1 8 92 0,1 1-92 0,0 9 92 16,2 4-92-16,0 1-1 0,0-4 1 0,0 13-1 15,0 12 1-15,2 7-3 0,0 11 3 0,-2-15-3 16,0-6 3-16,0 6-19 0,0 6 19 0,0-6-18 15,-2-1 18-15,0 4 0 0,-3 0 0 0,3 5 0 16,0 0 0-16,-3 2 8 0,-4-2-8 0,4 2 9 0,0 2-9 16,-2-8 1-16,-4-3-1 0,4 4 1 0,0-5-1 0,0 6 5 15,1-3-5-15,0-3 5 0,1-8-5 16,-2 8 0-16,-3-1 0 0,4-4 1 0,5-4-1 16,-5-4 0-16,1-6 0 0,2 8 0 0,-1 2 0 15,2-10 2-15,2-9-2 0,2-4 2 0,-4-6-2 16,4-5 26-16,0-8-26 0,0 8 26 0,-2-4-26 0,1 2-6 15,-1 0 6-15,2-7-6 0,2-7 6 0,-4 0 5 16,-2 1-5-16,2-12 6 0,0 0-6 0,2 1 8 16,-1-7-8-16,1 0 9 0,-2-4-9 0,0 1 3 0,-2-2-3 15,2-7 4-15,4 6-4 0,-4-6 38 0,0 0-38 16,0 0 38-16,0 0-38 0,0 0 16 0,0 0-16 0,0 0 17 16,7-13-17-16,-2 2-12 0,2 1 12 0,0-2-12 15,0 0 12-15,2 0 17 0,-1-3-17 0,3 3 17 16,1 0-17-16,0 0-5 0,1-4 5 0,2 2-5 15,3-1 5-15,-2 0 1 0,-1-1-1 0,3 1 2 16,-1-3-2-16,2 3-12 0,1 3 12 0,2 0-12 16,1 3 12-16,2 3-5 0,1-1 5 0,5 3-5 15,6 3 5-15,7 1-1 0,6 0 1 0,3 1-1 16,4 6 1-16,10-7-4 0,6 0 4 0,25 4-3 16,12-4 3-16,9 0-5 0,10 0 5 0,4 1-5 15,3 3 5-15,11-3-3 0,8-1 3 0,8 0-3 16,5-1 3-16,19-1-11 15,15-1 11-15,-1 4-11 16,5 4 11 0,6 1-1-16,4-3 1 0,-6-1-1 15,-4 5 1-15,-7-4 1 16,-3-1-1-16,-12 1 2 0,-10 4-2 16,-10-4-1-16,-12-1 1 15,-7 2 0-15,-8-1 0 0,-10 2-7 0,-6 4 7 16,-13-6-7-16,-12-3 7 15,-5 4-224-15,-9-1 224 16,-5 0-224-16,-9-1 224 16,77 5-1789-16</inkml:trace>
  <inkml:trace contextRef="#ctx1" brushRef="#br0">28796 11371 0,'0'0'0,"0"0"15,0 0 1,0 0-16,0 0 16,0 9-16,9 0 15</inkml:trace>
  <inkml:trace contextRef="#ctx1" brushRef="#br0" timeOffset="672.9">32700 11694 0,'0'0'15,"0"0"-15</inkml:trace>
  <inkml:trace contextRef="#ctx0" brushRef="#br0" timeOffset="18664.77">28174 7950 1334 0,'0'0'0'16,"0"0"0"-16,0 0 0 0,0 0 274 0,0 0-274 0,0 0 275 16,0 0-275-16,0 0 192 0,0 0-192 0,0 0 192 15,0 0-192-15,0 0 69 0,7-21-69 0,-3 11 70 16,-2-2-70-16,1 0 51 0,-1 3-51 0,0 2 52 16,-1 2-52-16,-1 5 8 0,0 0-8 0,0 0 9 15,0 0-9-15,0 0 10 0,0 0-10 0,0 0 11 16,-1 9-11-16,-3-4 1 0,-1 5-1 0,0-1 2 15,-1 3-2-15,1 3 9 0,0 1-9 0,1-4 9 16,3 1-9-16,-1-1 3 0,0-1-3 16,2-5 3-16,0 3-3 0,0-9-1 0,4 5 1 15,-4-5 0-15,0 0 0 0,0 0 63 0,0 0-63 0,0 0 63 16,0 0-63-16,0 0 40 0,8 0-40 0,-8 0 41 16,0 0-41-16,0 0 13 0,4-8-13 0,-4 8 13 15,5-9-13-15,-5 9 51 0,4-14-51 0,-4 14 51 16,-2-12-51-16,2 12 0 0,-4-10 0 0,4 10 1 0,-3-7-1 15,3 7 19-15,-2-12-19 0,2 12 20 0,0 0-20 16,0 0-10-16,0 0 10 0,0 0-9 0,-2 7 9 16,2-7 1-16,-5 12-1 0,2-3 1 0,-1-6-1 15,1 6-26-15,1-1 26 0,0-1-26 16,2 2 26-16,0-9 10 0,2 6-10 0,-2-6 11 16,0 9-11-16,0-9 0 0,0 0 0 15,0 0 1-15,0 0-1 0,0 0 32 0,9-3-32 0,-2-1 33 16,0-1-33-16,0-5 0 0,0-2 0 15,0 3 0-15,-2 1 0 0,0-1 43 0,-1 2-43 0,-3-1 43 16,-1 4-43-16,0 4 13 0,-1-12-13 0,1 12 14 16,0 0-14-16,0 0 0 0,-7 0 0 0,7 0 0 15,-7-3 0-15,7 3-26 0,-14 6 26 0,7-2-26 16,-2 5 26-16,-1-1-39 0,-1 8 39 16,2-4-38-16,1 0 38 0,2 0-263 0,5 0 263 15,4 3-263-15,4-3 263 16,4 12-1693-16</inkml:trace>
  <inkml:trace contextRef="#ctx0" brushRef="#br0" timeOffset="19344.63">29083 7594 1603 0,'0'0'0'0,"0"0"0"0,-7 7 0 0,7-7 241 0,0 0-241 16,0 0 242-16,-10 0-242 0,10 0 153 0,0 0-153 15,-7 4 154-15,0-4-154 0,7 0 133 0,0 0-133 16,-7 3 133-16,-2 2-133 0,9-5 1 0,0 0-1 0,-9 7 1 16,-1 2-1-16,10-9 1 0,0 0-1 0,-9 12 2 15,0 0-2-15,9-12 1 0,0 0-1 0,-3 12 1 16,1 0-1-16,2-12 20 0,0 0-20 0,3 6 20 16,3-6-20-16,-6 0 13 0,0 0-13 0,7 0 14 15,3-3-14-15,-10 3 63 0,0 0-63 0,11-9 64 16,1-3-64-16,-12 12-2 0,0 0 2 0,9-12-2 15,-1-3 2-15,-8 15 2 0,0 0-2 0,6-12 2 16,-5-3-2-16,-1 15 0 0,0 0 0 0,0-12 1 16,-1 5-1-16,1 7 1 0,0 0-1 0,0 0 2 15,-9-5-2-15,9 5 5 0,0 0-5 0,-7 3 5 16,-2 6-5-16,9-9 31 0,0 0-31 0,-9 8 31 16,-1 8-31-16,10-16-15 0,0 0 15 0,-5 12-14 0,1 3 14 15,4-15 1-15,0 0-1 0,4 12 2 0,3-9-2 16,-7-3 5-16,0 0-5 0,10 2 5 0,4-4-5 15,-14 2 13-15,0 0-13 0,12-3 13 0,0-7-13 0,-12 10 16 16,0 0-16-16,9-11 17 0,-2-2-17 16,-7 13 15-16,0 0-15 0,4-14 15 0,-4 0-15 15,0 14 9-15,0 0-9 16,-4-13 10-16,-5 1-10 0,9 12 0 16,0 0 0-16,-7-9 0 0,-1 5 0 15,8 4-25-15,0 0 25 16,-7-3-24-16,-2 3 24 0,9 0-67 15,0 0 67-15,0 0-67 0,-9 5 67 0,9-5-415 16,0 12 415-16,0-12-414 0,13 7 414 16,-1-3-1349-16</inkml:trace>
  <inkml:trace contextRef="#ctx0" brushRef="#br0" timeOffset="19985.5">29530 7112 1300 0,'0'0'0'0,"0"0"0"0,-5 12 0 15,5-12 254-15,-12 3-254 0,12-3 254 0,-11 2-254 16,11-2 153-16,-10-2-153 0,10 2 153 0,-9 6-153 0,9-6 120 15,-7 12-120-15,7-12 120 0,-7 6-120 0,7-6 2 16,-3 9-2-16,3-9 2 0,0 0-2 0,0 0 10 16,7 3-10-16,-7-3 11 0,7 6-11 0,-7-6 22 15,12 3-22-15,-12-3 23 0,9-3-23 0,-9 3 1 16,10-12-1-16,-5 5 2 0,1 2-2 0,-1-4 59 16,0 2-59-16,-2-1 60 0,1-8-60 0,-2 1-33 15,-1-2 33-15,-1 1-33 0,-3 4 33 16,1 0 54-16,-1 5-54 15,-2 2 54-15,-1-4-54 0,-1 6 65 0,-1 0-65 16,1-1 65-16,0 2-65 0,0 4 39 16,0 2-39-16,7-4 39 0,-11 6-39 0,11-6 50 15,-12 11-50-15,5-1 51 0,0-1-51 16,0 6 12-16,-2 1-12 0,4-4 13 16,0 0-13-16,3-7 0 0,2 2 0 15,0-7 0-15,7 3 0 0,2-3 2 0,1 0-2 16,1 0 3-16,-3-7-3 0,3 0 5 0,-1-3-5 15,1 3 5-15,-2-1-5 16,1 1 13-16,-1-2-13 0,0 0 13 16,-1-1-13-16,-1 2 4 0,-3-4-4 0,-3 0 4 15,-1 3-4-15,0 0 21 0,-1 3-21 16,1 6 21-16,-7-11-21 0,7 11-2 16,-11-5 2-16,11 5-1 0,-10-3 1 0,10 3-5 15,-12 3 5-15,12-3-5 0,-13 5 5 16,6 2-8-16,0-3 8 0,7-4-7 15,-10 12 7-15,6-7-1 0,3 2 1 16,-1-1-1-16,2 0 1 0,0-6-318 16,7 8 318-16,-7-8-318 0,9 7 318 0,-1-4-1621 15</inkml:trace>
  <inkml:trace contextRef="#ctx0" brushRef="#br0" timeOffset="20438.66">29850 6386 583 0,'0'0'0'16,"0"0"0"-16,0 0 0 0,0 0 306 0,0 0-306 0,0 0 306 15,0 0-306-15,0 0 219 0,0 0-219 0,0 0 219 16,0 0-219-16,0 0 216 0,0 0-216 0,0 0 216 16,0 0-216-16,0 0 132 0,0 0-132 0,0 0 133 15,0 0-133-15,0 0 87 0,0 0-87 0,0 0 88 16,0 0-88-16,0 0 26 0,0 0-26 0,0 0 26 15,0 0-26-15,0 0 6 0,-5 12-6 0,3-7 6 16,-2 2-6-16,3 2 61 0,1-2-61 0,0-7 62 16,1 8-62-16,-1-8-1 0,0 0 1 0,0 0-1 15,11-3 1-15,-4-1 32 0,2 3-32 0,-1-3 33 16,-1-3-33-16,2 2-13 0,-2-2 13 0,-2 2-12 16,1-5 12-16,-3 5-1 0,1-4 1 0,-4 9 0 15,1-10 0-15,-1 10-3 0,-1-5 3 0,1 5-3 16,0 0 3-16,0 0 36 0,0 0-36 0,0 0 36 0,-9-4-36 15,2 4 12-15,0 0-12 0,0 0 13 0,-2 4-13 16,2-1 3-16,-2-1-3 0,9-2 4 0,-10 7-4 16,10-7 3-16,-4 8-3 0,4-8 4 0,-1 7-4 15,1-7 10-15,0 0-10 0,0 0 11 0,0 0-11 16,0 0 13-16,10 5-13 0,-10-5 14 0,12 4-14 0,-5-4 0 16,0 0 0-16,0 0 0 15,0 0 0-15,-7 0-313 0,9-6 313 0,-9 6-313 0,9-3 313 0,0 0-1554 16</inkml:trace>
  <inkml:trace contextRef="#ctx0" brushRef="#br0" timeOffset="21027.61">30351 5887 1143 0,'0'0'0'0,"0"0"0"16,-8 0 0-16,8 0 209 0,-11 0-209 0,11 0 210 16,-7 0-210-16,7 0 135 0,-9 0-135 0,9 0 136 15,-8 5-136-15,8-5 93 0,-7 7-93 0,7-7 94 0,-7 8-94 16,7-8 36-16,-5 12-36 0,5-12 37 0,-2 11-37 15,2-11 61-15,-2 8-61 0,2-8 62 0,0 0-62 16,0 0 14-16,0 0-14 0,0 0 15 0,7 4-15 0,-7-4 44 16,9 1-44-16,-2-2 45 0,0 1-45 0,-7 0 3 15,8-9-3-15,-8 9 4 0,7-7-4 0,-7 7 73 16,0-12-73-16,0 12 73 0,-5-12-73 0,5 12 7 16,-7-12-7-16,7 12 7 0,-10-9-7 0,3 8 73 15,0-1-73-15,0 2 73 0,-2 0-73 0,-1 0 61 16,-3-3-61-16,3 6 61 0,1-3-61 0,-1 3-8 15,-1 3 8-15,2-3-8 0,1-1 8 0,1 1 40 0,1 1-40 16,6-4 40-16,-3 8-40 0,3-8-20 0,3 11 20 16,-3-11-20-16,7 8 20 0,-7-8 2 0,9 5-2 0,-2-3 2 15,0-4-2-15,4 2 19 0,1-1-19 0,0 1 20 16,0-4-20-16,2 1 6 0,0-2-6 0,-2 1 7 16,1 4-7-16,-5-3 10 0,-2-3-10 0,-6 6 11 15,7-13-11-15,-6 4 1 0,-2 1-1 16,1-1 1-16,-2 2-1 0,-3-1 0 31,-2-1 0-31,7 9 0 0,-9-10 0 0,9 10-6 0,-11-5 6 0,11 5-6 16,-12-7 6-16,5 5 0 0,-1 2 0 0,1 2 0 15,-2 1 0-15,9-3 4 16,-5 7-4-16,5-7 4 0,5 9-4 0,-5-9-236 16,7 5 236-16,-7-5-236 0,9 7 236 0,-1 1-1678 15</inkml:trace>
  <inkml:trace contextRef="#ctx0" brushRef="#br0" timeOffset="21650.64">30633 5331 1099 0,'0'0'0'0,"-7"5"221"0,-4 7-221 15,2-2 221-15,3-5-221 0,0 2 147 0,3-2-147 16,3-5 147-16,-7 9-147 0,7-9 97 0,-5 13-97 0,5-13 97 16,-4 9-97-16,4-9 9 0,-2 9-9 0,2-9 9 15,0 0-9-15,0 0 54 0,0 0-54 0,0 0 54 16,0 0-54-16,0 0 72 0,0 0-72 0,0 0 72 15,7 0-72-15,-7 0-8 0,7-5 8 0,-7 5-7 16,9-7 7-16,-9 7 41 0,10-9-41 0,-6 2 42 16,-2 2-42-16,1-4 76 0,-1 3-76 0,0-6 76 15,-1 3-76-15,-1-3 74 0,0-3-74 0,-1 4 75 16,-3 6-75-16,4 5 19 0,-9-8-19 0,9 8 20 16,-12-4-20-16,12 4 10 0,-12 7-10 15,12-7 10-15,-12 5-10 0,12-5 34 0,-11 9-34 0,11-9 35 16,-8 10-35-16,8-10-26 0,-6 9 26 0,6-9-25 15,0 8 25-15,0-8 22 0,4 12-22 16,-4-12 22-16,0 0-22 0,0 0-2 0,7 4 2 16,-7-4-2-16,12 3 2 0,-5-3 3 15,2-7-3-15,0 2 3 16,-2 2-3-16,1-4 49 0,1-2-49 0,0 1 49 16,-1-1-49-16,-1 2 7 0,-1-1-7 0,-5 1 7 15,-2-2-7-15,-1 0 8 0,-2-1-8 0,-1 2 8 16,0 1-8-16,0 2-1 0,-2-2 1 15,7 7-1-15,-13-9 1 0,13 9-18 0,-6-8 18 0,6 8-18 16,-7 0 18-16,7 0-10 0,0 0 10 0,0 0-9 16,0 0 9-16,0 0 0 0,1 8 0 15,-1-8 0-15,2 7 0 0,-2-7-102 0,2 9 102 16,-2-9-102-16,8 3 102 16,-8-3-345-16,0 0 345 0,0 0-345 0,0 0 345 0,0 0-1330 15</inkml:trace>
  <inkml:trace contextRef="#ctx0" brushRef="#br0" timeOffset="22265.54">30790 4780 1289 0,'0'0'0'0,"0"0"0"15,9-12 0-15,-8 3 258 0,1 6-258 0,-2 3 259 0,2-9-259 16,-2 9 192-16,0 0-192 0,0 0 193 0,0 0-193 16,0 0 151-16,-7 2-151 0,7-2 151 0,-9 1-151 0,2 1 69 15,2 2-69-15,5-4 70 0,-9 6-70 16,9-6 0-16,-9 6 0 0,9-6 0 0,0 0 0 0,0 0 62 16,9 0-62-16,-9 0 62 0,12 0-62 0,-5 0-1 15,2-4 1-15,0 2-1 0,-2-1 1 0,0 0 7 16,0-4-7-16,0 2 7 0,-2-2-7 0,0 2 1 15,-1-4-1-15,-1 2 2 0,1-1-2 0,-2-1 4 16,-4 2-4-16,0-1 5 0,-1-1-5 0,3 9 0 16,-11-10 0-16,11 10 0 0,-12-9 0 15,3 6 0-15,0 3 0 0,2-4 0 16,0 4 0-16,0 4 17 0,0-4-17 16,0 3 17-16,-1-3-17 0,1 5 0 0,-2 2 0 15,9-7 0-15,-7 9 0 0,7-9 5 16,-3 10-5-16,3-10 5 0,3 9-5 15,-3-9 3-15,4 8-3 0,-4-8 3 16,10 4-3-16,-3-4 36 0,0 0-36 0,0 0 36 16,-2-4-36-16,2 4 17 15,-2-3-17-15,2 1 17 0,2-1-17 16,-2-4 6-16,-2 2-6 0,-5 5 6 16,11-12-6-16,-11 12 10 0,0 0-10 0,3-7 10 0,1-2-10 0,-4 9 8 15,0 0-8-15,0-8 8 0,-4-3-8 0,4 11 7 16,0 0-7-16,-5-8 8 0,-2-4-8 15,7 12-1-15,0 0 1 0,-9-7-1 0,-1 2 1 16,10 5-11-16,0 0 11 0,-9-4-10 16,2-1 10-16,7 5 7 0,0 0-7 0,0 0 8 15,0 0-8-15,0 0-56 0,0 0 56 16,0 0-56-16,7 9 56 0,-7-9-605 0,0 0 605 16,9 8-605-16,5 2 605 0,9 11-1041 0</inkml:trace>
  <inkml:trace contextRef="#ctx0" brushRef="#br0" timeOffset="22781.69">31291 4121 908 0,'0'0'0'0,"0"0"0"16,14-9 0-16,-14 9 313 0,0 0-313 0,6-10 313 15,-3 1-313-15,-3 1 230 0,-5-1-230 0,5 9 231 16,-4-12-231-16,4 12 149 0,-7 5-149 0,7-5 150 16,-8 4-150-16,1-1 52 0,0 2-52 0,7-5 53 15,-11 7-53-15,11-7 63 0,0 0-63 0,0 0 64 16,-9 12-64-16,9-12 2 0,-8 9-2 0,8-9 3 15,-2 6-3-15,2-6 74 0,0 0-74 0,0 0 74 16,9 6-74-16,-9-6-5 0,0 0 5 0,7 3-5 16,3-3 5-16,-1 0 1 0,-2 0-1 0,3-3 1 0,4-3-1 15,-1 0 36-15,1-10-36 0,0 8 36 16,-2 1-36-16,-4-2-4 0,-2-3 4 16,-3 0-4-16,-1-3 4 15,-6-1 3-15,-3 2-3 0,1 1 4 0,-3 1-4 16,-3 3 8-16,-2 1-8 0,1-1 8 15,3 6-8-15,-1-1 38 16,-1 4-38-16,2 0 39 0,1 0-39 16,0 4-21-16,2-4 21 0,2 8-21 15,3-1 21-15,0 5 3 0,1 3-3 0,2 3 3 16,3 1-3-16,-1-2-749 0,-1 2 749 16,7-2-749-16,3 5 749 0,9 14-729 15</inkml:trace>
  <inkml:trace contextRef="#ctx0" brushRef="#br0" timeOffset="25113.22">31019 3882 987 0,'0'0'0'0,"0"0"0"15,0 0 0-15,0 0 125 0,0 0-125 0,0 0 125 16,0 0-125-16,0 0 93 0,0 0-93 0,0 0 93 0,0 0-93 16,0 0 36-16,0 0-36 0,0 0 36 0,0 0-36 15,0 0 71-15,0 0-71 0,0 0 71 0,0 0-71 16,0 0 13-16,0 0-13 0,0 0 14 0,0 0-14 15,0 0 26-15,0 0-26 0,0 0 26 0,0 0-26 16,0 0 23-16,0 0-23 0,0 0 24 0,9-24-24 0,-9 24 88 16,0 0-88-16,3-19 88 0,1-5-88 15,-4 24 104-15,0 0-104 0,-2-20 104 0,-2 1-104 0,4 19 36 16,0 0-36-16,-5-17 36 16,-4 4-36-16,9 13 41 0,0 0-41 15,-10-6 42-15,-2 0-42 0,12 6 1 0,0 0-1 16,-14-1 1-16,0 2-1 0,14-1-1 15,0 0 1-15,-14 6 0 0,1 0 0 0,13-6-196 16,0 0 196-16,-12 6-195 0,2 1 195 16,-13 6-1326-16</inkml:trace>
  <inkml:trace contextRef="#ctx0" brushRef="#br0" timeOffset="25489.72">30551 3299 942 0,'0'0'0'0,"0"0"0"0,-7 0 0 15,7 0 193-15,0 0-193 0,0 0 193 0,0 0-193 0,0 0 89 16,0 0-89-16,0 0 89 0,0 0-89 0,0 0 68 16,0 0-68-16,0 0 69 0,12 3-69 0,-12-3 52 15,0 0-52-15,12-3 52 0,4 3-52 0,-16 0 46 16,0 0-46-16,22-9 46 0,6 2-46 0,-7-1 0 16,0-8 0-16,-3 8 1 0,-2-5-1 0,-8 3 131 15,-4-2-131-15,-2 0 131 0,-4 0-131 0,-2 0 60 16,-1 7-60-16,-4-5 61 0,-1 5-61 0,-2-2 1 0,-1 3-1 15,1 4 2-15,0 4-2 0,1 3 8 0,3 1-8 16,1-1 8-16,3 5-8 0,4 0-132 0,2 0 132 16,5 0-132-16,2-3 132 0,6 15-1391 0</inkml:trace>
  <inkml:trace contextRef="#ctx0" brushRef="#br0" timeOffset="30036.8">27888 7810 550 0,'0'0'0'0,"0"0"0"0,5 0 0 0,-5 0 341 16,0 0-341-16,0 0 342 0,0 0-342 0,0 0 219 0,0 0-219 16,0 0 219-16,0 0-219 0,0 0 174 0,0 0-174 15,0 0 175-15,0 0-175 0,0 0 113 0,0 0-113 0,0 0 114 16,0 0-114-16,0 0 112 0,0 0-112 0,0 0 112 16,0 0-112-16,0 0 104 0,0 0-104 0,0 0 104 15,7-6-104-15,-7 6 64 0,0 0-64 0,0 0 65 16,12-9-65-16,-12 9 17 0,0 0-17 0,9-7 17 15,3 2-17-15,-12 5 38 0,0 0-38 0,14-10 39 16,0-1-39-16,-14 11 5 0,0 0-5 0,18-12 5 16,3-3-5-16,-21 15 10 0,0 0-10 0,22-14 10 15,3 1-10-15,-25 13 25 0,0 0-25 0,26-16 26 16,4 1-26-16,-30 15 18 0,0 0-18 0,30-18 19 16,1 3-19-16,-31 15 5 0,0 0-5 0,33-15 5 15,2-6-5-15,-35 21-1 0,0 0 1 0,37-26-1 16,3-3 1-16,-40 29 3 0,0 0-3 0,38-27 3 15,3 3-3-15,-41 24 18 0,0 0-18 0,38-24 19 0,-1 0-19 16,-37 24 1-16,0 0-1 0,31-23 1 0,-1 3-1 16,-30 20 0-16,0 0 0 0,28-19 0 0,-2 2 0 15,-26 17-1-15,0 0 1 0,26-16-1 0,0-4 1 16,-26 20 3-16,0 0-3 0,27-16 3 0,1-3-3 16,-28 19 3-16,0 0-3 0,29-17 3 0,3 2-3 15,-32 15 2-15,0 0-2 0,33-12 2 0,0-4-2 0,-33 16 2 16,0 0-2-16,33-12 2 0,-1 0-2 0,-32 12 15 15,0 0-15-15,30-12 16 0,-3-3-16 0,-27 15-10 16,0 0 10-16,27-16-9 0,-5-1 9 0,-2-2 3 16,-6 2-3-16,0 2 4 0,0 3-4 0,-2 0-5 15,-2 0 5-15,1 1-5 0,-3 3 5 0,1-1 0 0,-2 0 0 16,0 3 0-16,0 0 0 0,-7 6-1 16,9-12 1-16,-9 12-1 0,7-6 1 0,-7 6 1 0,0 0-1 15,0 0 1-15,9-12-1 0,-4 5 0 0,2-2 0 16,0 2 0-16,-2 2 0 0,-5 5-7 0,0 0 7 0,9-8-7 15,1-1 7-15,-10 9 1 0,0 0-1 0,13-10 1 16,2-2-1-16,-15 12-5 0,0 0 5 0,19-12-4 16,6-6 4-16,-25 18 5 0,0 0-5 0,24-13 5 15,1-1-5-15,-2 2-1 0,-1-2 1 0,-4 4-1 16,-4 3 1-16,0-1 15 0,-2 4-15 0,-3-4 15 16,-2 1-15-16,1-2 1 0,-1 2-1 0,0 2 2 15,-1-2-2-15,-6 7 9 0,10-12-9 0,-10 12 10 16,5-12-10-16,-5 12-8 0,7-12 8 0,-7 12-8 15,7-12 8-15,-1 5 13 0,1-1-13 0,-2-1 13 16,0 1-13-16,-5 8-24 0,11-11 24 0,-11 11-23 16,12-12 23-16,-5 7 0 0,0-2 0 0,-7 7 0 0,10-12 0 15,-10 12-4-15,11-12 4 0,-6 7-3 0,0-4 3 16,-5 9 9-16,11-10-9 0,-11 10 10 0,7-8-10 0,-2-1-13 16,0 2 13-16,0-1-13 0,-1-3 13 15,1 6 33-15,0-3-33 0,-1 1 34 0,-1 1-34 0,1 0-1 16,1-1 1-16,0 2 0 0,-1-4 0 0,1 2 6 15,-1 2-6-15,1-2 6 0,-2 2-6 0,3-2-1 16,-1 2 1-16,-5 5 0 0,9-14 0 0,-4 9 1 16,0-3-1-16,0-1 2 0,-1 2-2 0,1-1-9 0,2 1 9 15,0 1-8-15,-2 0 8 0,2 0 8 0,0 0-8 16,0 0 8-16,0 0-8 0,0 0 0 16,2 0 0-16,-9 6 0 0,10-12 0 0,-3 8-1 15,0-1 1-15,-7 5-1 0,11-7 1 0,-11 7-24 0,12-12 24 0,-12 12-23 16,9-8 23-16,-9 8 9 0,9-7-9 0,-9 7 10 15,8-9-10-15,-8 9 0 0,11-12 0 0,-6 5 1 16,-2-1-1-16,3-1 0 0,1 0 0 0,0 3 0 16,1-3 0-16,1-3-1 0,0 0 1 0,0-2-1 15,-1 2 1-15,1 0-5 0,0 2 5 0,0 0-5 16,1 1 5-16,1-3 0 0,-3 3 0 0,3 3 0 16,-3-6 0-16,1 3 0 0,0-1 0 0,0 1 0 15,-2 1 0-15,1-3 2 0,3 1-2 0,-1 3 3 16,-1-5-3-16,0 3 2 0,0-1-2 0,-2 2 2 15,-2-4-2-15,2 3 0 0,0-3 0 0,0 0 0 16,0 0 0-16,0 2 1 0,1 1-1 0,-1 1 2 0,0-1-2 16,0 2 0-16,2-2 0 0,-2-1 0 0,-2 5 0 15,2-4-2-15,-1 3 2 0,1-3-1 0,-2 2 1 16,2 2 0-16,2-2 0 0,-1 2 0 0,3-2 0 0,-2-1 0 16,-1-1 0-16,1-3 0 0,-2-2 0 0,2 0 0 15,0-1 0-15,-1 0 0 0,-1-1 0 0,0-1 1 16,0 2-1-16,0-1 1 0,2 1-1 0,-2 3 1 15,0-4-1-15,0 2 1 0,-2 1-1 0,2-1 15 16,-2 2-15-16,2 0 15 0,0-2-15 0,-1 4-1 16,-1 0 1-16,0 1-1 0,-1 0 1 0,-1 3 39 15,1-3-39-15,1-1 39 0,2 5-39 0,0-7-12 16,-2 3 12-16,2-1-12 0,-2 1 12 0,2 1 12 0,0-3-12 16,0 1 12-16,-2 0-12 0,2-2-14 0,-1 0 14 15,2-9-13-15,1-1 13 0,0-2 13 0,0-4-13 16,-1 4 14-16,3 0-14 0,-1 4-15 15,1-1 15-15,-1-1-14 0,3 5 14 0,-3-2 1 16,2 1-1-16,-1 3 1 0,-1-4-1 0,-1 4-17 0,-2-1 17 16,0 3-16-16,0-3 16 0,-2 1 49 0,-1-3-49 0,1 0 49 15,-2-6-49-15,1 0-26 0,-1 0 26 0,3-4-25 16,-1-3 25-16,2 2 34 0,0-2-34 0,-2 7 35 16,0 0-35-16,1 0 1 0,-3 2-1 0,-1 1 2 15,0 2-2-15,-2 2 2 0,0 2-2 0,0-4 2 16,0 2-2-16,1-4 13 0,1 2-13 0,-2-5 13 15,-2-3-13-15,2-6-2 0,-1-1 2 0,-1 1-1 16,0-3 1-16,2 2 7 0,0 1-7 0,2 1 7 16,1 4-7-16,3 4 15 0,-1 0-15 0,-2 2 16 15,1 1-16-15,-1-3-4 0,2 2 4 0,-1-4-3 0,-2 0 3 16,1-3-3-16,-1-2 3 0,0 2-2 0,3-2 2 16,-2 0-31-16,1 5 31 0,-1-1-31 0,-1 3 31 0,0 0 7 15,-2 2-7-15,2 1 8 0,1 0-8 0,-3 3 0 16,0-6 0-16,2 1 1 0,0-1-1 0,-1-5 37 15,-1-5-37-15,0 1 38 0,0-3-38 0,-1 2-13 16,-1 1 13-16,2 4-12 0,0 3 12 0,0 2-13 16,-2 0 13-16,2 4-13 0,2 4 13 0,-2-4-34 15,-2 4 34-15,0-3-33 0,1 5 33 0,-1-4 36 0,-2-6-36 16,-1 0 36-16,2 0-36 0,1-4-4 0,0 1 4 16,0 3-3-16,-1 0 3 0,1 0 3 15,-1 0-3-15,1 5 4 0,2-2-4 0,0 2 4 16,0 2-4-16,0-2 4 0,2 4-4 15,-2-1-12-15,0 2 12 0,0 4-12 16,-2-2 12-16,2 4 22 0,-2-1-22 16,2-1 23-16,2 1-23 0,0 1-29 0,-2 1 29 15,1 2-29-15,1-2 29 0,-2 7 3 0,0-5-3 16,0 5 4-16,0-11-4 0,0 11-3 0,-2-5 3 0,2 5-2 16,0-8 2-16,0 8 9 0,0-13-9 0,0 13 10 15,0-6-10-15,0 6 0 0,2-9 0 0,-2 9 0 0,0-10 0 16,0 10 2-16,0 0-2 0,0 0 2 0,0-9-2 15,0 9-1-15,2-5 1 0,-2 5 0 0,3-7 0 16,-3 7 15-16,0 0-15 16,0 0 16-16,0 0-16 0,0 0-1 0,0 0 1 0,0 0-1 15,0 0 1-15,0 0 1 0,0 0-1 0,0 0 2 0,0 0-2 16,0 0 0-16,0 0 0 0,0 0 0 0,0 0 0 0,0 0-24 16,0 0 24-16,0 0-23 0,0 0 23 0,0 0 18 0,0 0-18 15,0 0 18-15,0 0-18 0,0 0-48 0,7 7 48 0,-7-7-47 16,7 9 47-16,-3-1 18 0,-2 1-18 15,1 1 19-15,1-1-19 0,-1-1-37 0,-1 3 37 16,0-3-37-16,-2 1 37 0,0-1 28 0,-2 3-28 16,0 1 28-16,0-4-28 15,-1 4-23-15,-1 0 23 0,1 0-22 16,1-2 22-16,0 4 1 0,-1 2-1 16,-1-1 2-16,1 4-2 0,1 2 18 0,0-1-18 15,2 2 19 1,0 3-19-16,0-1 0 0,-1 5 0 15,1 2 0-15,0-4 0 0,0 1-1 0,1-1 1 16,1-1-1-16,-4-4 1 0,1 2-26 0,-3 0 26 16,4-3-26-16,-3 6 26 0,-3 1 5 0,1 4-5 0,0 6 5 0,2 3-5 0,-4 2 12 0,-4 2-12 15,4-6 13-15,2 1-13 0,0-9-9 0,1-4 9 0,1-1-8 0,-3-2 8 16,-1 2 9-16,0-1-9 0,2 6 10 0,0-3-10 0,-4 8 0 0,-1 0 0 0,3-2 0 0,3 2 0 16,-1-3-5-16,1-6 5 0,3 1-4 0,1-1 4 0,-2-6 5 15,0 3-5-15,4-5 5 0,0 1-5 0,-1-1 3 16,1-2-3-16,0 4 3 0,-2 1-3 0,0-22-2 0,0 0 2 0,2 29-1 15,1 11 1-15,-3-40 21 0,0 0-21 0,2 43 21 16,0 1-21-16,-2-44 0 0,0 0 0 0,0 43 0 16,0 0 0-16,0-43 8 0,0 0-8 0,1 40 9 15,-2-4-9-15,1-36 26 0,0 0-26 0,-2 39 26 16,-2-3-26-16,4-36-6 0,0 0 6 0,-3 36-6 0,-2 4 6 16,5-40 18-16,0 0-18 0,-6 39 19 0,1 6-19 15,5-45-40-15,0 0 40 0,-3 43-39 0,-1-4 39 16,4-39 13-16,0 0-13 0,-3 33 13 0,1-2-13 0,2-31 2 15,0 0-2-15,-4 29 3 0,-1-4-3 0,5-25-8 16,0 0 8-16,-5 28-7 0,-2-4 7 0,7-24 4 16,0 0-4-16,-7 26 4 0,-2-1-4 0,9-25 2 15,0 0-2-15,-8 26 3 0,-1 0-3 0,9-26-2 16,0 0 2-16,-11 33-2 0,1 3 2 0,10-36-6 16,0 0 6-16,-11 30-6 0,1 0 6 0,10-30 0 15,0 0 0-15,-9 27 0 0,0-3 0 0,9-24 33 16,0 0-33-16,-8 22 34 0,1-1-34 0,7-21-20 0,0 0 20 15,-7 21-20-15,-2-6 20 0,9-15 13 0,0 0-13 16,-9 17 14-16,0 2-14 0,9-19-25 0,0 0 25 16,-10 16-24-16,-2 2 24 0,12-18 34 0,0 0-34 0,-12 21 35 15,-1 3-35-15,13-24-39 0,0 0 39 0,-12 24-39 16,-2 4 39-16,14-28 50 0,0 0-50 0,-14 32 50 16,-2 11-50-16,16-43-36 0,0 0 36 0,-14 36-36 15,-1-2 36-15,15-34 26 0,0 0-26 0,-14 33 26 16,3-9-26-16,11-24-13 0,0 0 13 0,-17 24-13 15,-4 0 13-15,21-24 23 0,0 0-23 0,-21 24 24 16,-4-2-24-16,25-22-45 0,0 0 45 0,-22 25-45 16,-3-1 45-16,25-24 47 0,0 0-47 0,-23 24 48 15,3-4-48-15,20-20-33 0,0 0 33 0,-27 28-32 16,-1 4 32-16,28-32 46 0,0 0-46 16,-26 31 46-16,2 0-46 0,24-31-53 15,0 0 53-15,-25 36-52 0,-1 0 52 16,26-36 53-16,0 0-53 15,-21 29 53-15,4-3-53 0,17-26-43 16,0 0 43-16,-16 21-42 0,4-6 42 16,12-15-10-16,0 0 10 0,-13 15-9 0,1-2 9 15,12-13 7-15,0 0-7 0,-19 13 7 0,-4 6-7 16,23-19-37-16,0 0 37 0,-24 16-36 0,-2-1 36 0,26-15 38 16,0 0-38-16,-28 17 39 0,-2 2-39 15,30-19 1-15,0 0-1 0,-26 17 1 0,0-1-1 16,26-16-31-16,0 0 31 0,-27 19-31 15,3-4 31-15,1 2-4 16,4 2 4-16,3-7-4 0,6 0 4 16,-3-3 2-16,3 3-2 15,1-2 2-15,1 4-2 0,-3 5 0 16,1-2 0-16,4-7 0 0,-1-1 0 16,0 3-11-16,-1 0 11 0,-3 3-11 0,-3 1 11 15,-2 1-46-15,-3-2 46 0,10-3-45 0,6-8 45 16,3-4-34-16,-11 12 34 0,-8 0-33 0,-9 3 33 15,2 0-15-15,-4 3 15 16,9-6-15-16,4-2 15 0,0 2-14 16,1-2 14-16,5 1-13 0,3 1 13 15,-3-6-46-15,-1 3 46 0,3 0-45 0,2-4 45 16,-3 5-1-16,-3-1 1 0,5-3 0 16,1 3 0-16,-4 3-40 0,-1-3 40 0,1 3-40 15,3 0 40-15,-4 3-82 0,-1 1 82 0,3 2-81 16,-1 6 81-16,1-3-121 0,-1 3 121 15,4-8-121-15,0-8 121 0,-1 2-119 16,-1-1 119-16,2 0-118 0,2-6 118 16,-4 6-71-16,-2-3 71 0,11-6-71 0,-7 9 71 15,7-9-44-15,-10 3 44 0,-9 10-43 0,-9 0 43 16,2 3-20-16,-4 3 20 0,11-7-20 16,3-6 20-16,0 5 0 0,1-1 0 15,4-1 1-15,2-4-1 0,-3 5 0 16,0-3 0-16,3 2 0 0,4-6 0 0,-4 6 8 0,-1-4-8 15,1 2 8-15,-2 1-8 16,-3 1 4-16,-1 1-4 16,4-1 5-16,3-3-5 15,-5 5 32-15,-2-1-32 0,-6 11 32 16,-7 6-32-16,1-3-9 16,-1-2 9-16,14-4-8 0,6-10 8 0,-4 2 5 15,1-1-5-15,-15 8 5 0,-11 6-5 16,4-6 0-16,0 2 0 0,14-7 0 0,6-6 0 15,3 3 14-15,1-7-14 16,-15 10 15-16,-13 3-15 0,5 1 45 16,-1 3-45-16,14-11 46 0,9-3-46 0,-1 2 37 15,4-3-37-15,-19 8 38 0,-14 6-38 16,7 0 34-16,-6 0-34 16,13-4 35-16,8-3-35 0,-1-3 39 15,2-3-39-15,3 2 40 0,2-2-40 0,-2 6 33 16,-2-3-33-16,7-1 34 0,2 2-34 0,-2-3-26 15,-1 5 26-15,3-4-26 0,2-2 26 0,-2 2 33 16,-2-2-33-16,9-5 34 0,-11 10-34 0,4-3 3 16,0 2-3-16,2-4 3 0,3 2-3 0,-6-2 1 0,-3 2-1 15,11-7 1-15,-7 8-1 0,7-8-33 16,-10 4 33-16,10-4-32 0,-12 5 32 0,1-2-71 16,-3 1 71-16,7-1-70 0,4-3 70 0,3 0-288 0,-11 0 288 15,4-7-288-15,0 0 288 0,-5-5-1181 0</inkml:trace>
  <inkml:trace contextRef="#ctx0" brushRef="#br0" timeOffset="41110.51">1326 11686 852 0,'0'0'0'0,"0"0"105"0,0 0-105 0,0 0 106 16,0 0-106-16,0 0 132 0,0 0-132 0,0 0 133 16,0 0-133-16,0 0 175 0,0 0-175 0,0 0 176 15,0 0-176-15,0 0 146 0,0 17-146 0,0-5 146 16,-3 0-146-16,-1 2 180 0,-1-1-180 0,1 5 181 15,4-3-181-15,-5 9 109 0,2 0-109 0,-3 2 110 16,3 1-110-16,-2-1 100 0,-4-2-100 0,2 3 100 16,2 1-100-16,5-28 36 0,0 0-36 0,-13 38 37 0,-4 8-37 15,0-1 59-15,-4 3-59 0,3 5 59 16,1 4-59-16,-1-4 0 0,1-2 0 16,1-1 1-16,2-2-1 15,-4-2 5-15,5 2-5 16,-3 19 5-16,4 11-5 15,-2-8 1-15,-4 2-1 0,9-20 1 0,6-13-1 16,-2 9 0-16,1-2 0 0,-1 20 1 16,1 11-1-16,-1-10 5 0,-2-2-5 15,-2-15 6-15,4-11-6 0,2 6 3 0,-6-1-3 16,4 6 3 0,-2 5-3-16,-2-2 2 15,0-1-2-15,4-2 2 0,2-2-2 16,-3 0 0-16,-2-2 0 15,11 16 0-15,6 10 0 0,-7-17 1 16,-2-11-1-16,0-2 1 0,0-6-1 16,3 0 1-16,2 1-1 0,2-6 1 15,-2-1-1-15,1 2 0 0,1 2 0 16,1-1 0-16,5 3 0 0,-3 0 0 16,-1-1 0-16,0-5 1 0,-2-2-1 0,1-2 3 15,-2-2-3-15,-3-4 3 16,-3-3-3-16,5 1 12 15,-1-1-12-15,-1-2 12 0,3-1-12 16,-3 0 0-16,-1-1 0 16,1-1 0-16,-3 0 0 0,4 0-1 15,-4 2 1-15,2-4-1 0,1 1 1 0,1-1-5 16,1-1 5-16,-2 1-5 0,-1 0 5 0,2 4 0 16,-4 0 0-16,3-1 0 0,1 3 0 0,-3 1-1 15,3 0 1-15,-1 0 0 16,-1 0 0-16,-2-1-3 0,0-1 3 15,0-1-2-15,0-4 2 0,0 2 7 16,-5-1-7-16,5-1 7 16,-4 2-7-16,-1-3 4 0,2-1-4 15,-3 2 4-15,-2-1-4 16,4 1 0-16,-1-1 0 0,1 1 0 0,-1 1 0 0,2-3-5 16,-1 1 5-16,2-1-5 0,-1-1 5 0,3 2-5 0,0 1 5 0,0-5-4 15,-4 2 4-15,4-7 0 0,0 10 0 0,0-10 0 16,0 11 0-16,0-11 2 0,0 10-2 0,0-2 2 15,0-2-2-15,0 2-2 0,0 1 2 0,0 1-1 0,0 0 1 0,-1 4 0 16,-3 0 0-16,1 0 0 0,-3 1 0 0,-1-3 5 16,2 0-5-16,-4 4 6 0,1-3-6 0,-1 3 0 15,0-1 0-15,-3 1 0 0,3-3 0 0,-5-1 1 0,-1-3-1 0,4 1 1 16,-1 0-1-16,0-3-1 0,-1 2 1 0,5 0-1 0,-3-1 1 0,-1-1 0 0,3-4 0 16,2 3 1-16,2-1-1 0,-4-2 1 0,6 1-1 0,3-4 1 0,-9 5-1 0,9-5 3 15,0 0-3-15,0 0 4 0,0 0-4 0,0 0 0 0,-9 7 0 0,9-7 0 0,-5 5 0 0,5-5-1 16,0 0 1-16,0 0 0 0,0 0 0 0,0 0-1 0,0 0 1 0,0 0 0 0,0 0 0 15,0 0 0-15,0 0 0 0,0 0 0 0,0 7 0 0,0-7-1 0,0 0 1 0,0 0 0 0,9 1 0 16,-4 1 11-16,7-2-11 0,-3 2 11 0,3-2-11 0,6 0 0 0,3-2 0 16,1 2 0-16,5-2 0 0,2 2-3 0,-3 0 3 0,4 0-3 0,-4 0 3 0,8 0-1 0,6-1 1 15,-7-1 0-15,-2 0 0 0,24-1-3 0,9-4 3 0,1 2-3 0,5 3 3 16,21-5 0-16,15 2 0 0,-3-4 1 0,6-3-1 0,2 2 3 0,5 2-3 0,1-1 4 0,0 2-4 16,12-3 0-16,9-2 0 0,-5-2 0 0,-6 2 0 0,11 0 12 0,0-2-12 15,0 7 12-15,1 4-12 0,2-6 0 0,6-1 0 16,3 2 0-16,6-10 0 0,-11 5 4 0,-7 1-4 0,8 1 4 15,1 4-4-15,0-1 3 0,3 1-3 0,-12 2 3 0,-9 0-3 0,1 0 0 0,3 1 0 16,-16-1 0-16,-2-2 0 0,-3 2-1 0,-4-2 1 0,-8 2 0 0,-8 2 0 0,-10-1-67 0,-8 1 67 16,-25-3-67-16,-20 1 67 0,18-2-300 0,6 1 300 0,-25 2-300 0,-18 1 300 0,29-4-1617 15</inkml:trace>
  <inkml:trace contextRef="#ctx1" brushRef="#br0" timeOffset="25022.74">6642 13078 0,'0'0'16,"0"0"-16,0 10 16,9-1-1,0 0-15,1 0 16,-1 1-16,-9-1 16,0-9 15,0 0-31</inkml:trace>
  <inkml:trace contextRef="#ctx0" brushRef="#br0" timeOffset="42996.03">879 15602 1166 0,'0'0'0'0,"0"0"334"0,0 0-334 0,0 0 335 15,0 0-335-15,0 0 253 0,0 0-253 0,0 0 254 0,0 0-254 16,0 0 131-16,0 0-131 0,0-27 131 0,-7-21-131 15,7 48 80-15,0 0-80 0,-2-47 81 0,-5-3-81 0,7 50 56 16,0 0-56-16,-2-56 56 0,-1-2-56 16,3 58 37-16,0 0-37 0,0-79 38 0,0-16-38 15,0 95 46-15,0 0-46 0,9-117 46 16,-1-22-46-16,-8 139 41 16,0 0-41-16,13-152 41 0,-5-16-41 0,-8 168 1 15,0 0-1-15,14-172 2 16,2-7-2-16,-16 179 8 0,0 0-8 15,17-192 8-15,6-14-8 0,-23 206 1 16,0 0-1-16,18-199 1 0,3 0-1 16,-21 199 0-16,0 0 0 15,17-170 1-15,-1 17-1 0,-16 153 0 16,0 0 0-16,14-152 0 0,-2 4 0 16,-12 148 0-16,0 0 0 15,5-123 0-15,-1 18 0 0,-4 105 10 16,0 0-10-16,0-105 11 0,-4 6-11 0,4 99 1 15,0 0-1-15,-1-84 1 0,-6 11-1 16,7 73 0-16,0 0 0 0,-6-70 0 0,3 7 0 16,3 63 0-16,0 0 0 0,0-73 0 0,3-2 0 15,-3 75-10-15,0 0 10 16,2-67-10-16,2-2 10 0,-4 69-2 0,0 0 2 16,8-61-1-16,1 1 1 0,-9 60-5 0,0 0 5 0,12-52-4 15,-3 7 4-15,-9 45-13 0,0 0 13 0,9-34-12 0,-6 7 12 0,-3 27-1 0,0 0 1 16,5-26-1-16,1 7 1 0,-6 19 0 0,0 0 0 0,3-21 0 0,1 6 0 0,-4 15-1 15,0 0 1-15,3-15 0 0,-1 3 0 0,-2 12 6 0,0 0-6 0,0-11 6 0,0 3-6 16,0 8 0-16,0 0 0 0,0-5 0 0,-2-2 0 0,2 7 1 0,0 0-1 16,0 0 1-16,-7-6-1 0,7 6-2 0,0 0 2 0,0 0-1 0,-9-3 1 0,9 3-97 15,0 0 97-15,0 0-97 0,-5 9 97 0,5-9-188 0,0 0 188 0,-3 7-188 0,-3-1 188 0,6-6-442 0,0 0 442 16,-3 7-442-16,-1 4 442 0,-1 2-1081 0</inkml:trace>
  <inkml:trace contextRef="#ctx0" brushRef="#br0" timeOffset="43408.67">811 11557 1255 0,'0'0'0'0,"0"0"322"0,0 0-322 0,-18 5 322 16,-8 2-322-16,26-7 244 0,0 0-244 0,-17 5 244 15,-4 2-244-15,21-7 134 0,0 0-134 0,-13 2 134 16,8 1-134-16,5-3 50 0,0 0-50 0,0 0 51 15,0 0-51-15,0 0 50 0,0 0-50 0,0 0 50 16,14-5-50-16,-14 5 9 0,0 0-9 0,30-19 10 16,17-8-10-16,-47 27 31 0,0 0-31 0,47-33 31 15,4-8-31-15,-51 41 5 0,0 0-5 0,45-40 5 16,1 1-5-16,-46 39 4 0,0 0-4 16,38-31 5-16,-6 0-5 0,-32 31-18 15,0 0 18-15,29-17-18 16,1 7 18-16,-30 10 48 15,0 0-48-15,30 7 49 0,1 11-49 0,-31-18 19 16,0 0-19-16,33 33 20 16,-1 10-20-16,-32-43 22 15,0 0-22-15,26 48 23 0,-5 7-23 16,-21-55-20-16,0 0 20 0,12 57-20 0,-3 6 20 16,14 54-2231-16</inkml:trace>
  <inkml:trace contextRef="#ctx0" brushRef="#br0" timeOffset="44450.07">6089 14957 1311 0,'0'0'0'0,"0"0"0"0,-9 5 0 0,9-5 266 16,0 0-266-16,-5 0 267 0,-7 0-267 0,12 0 184 15,0 0-184-15,-9-2 184 0,0-1-184 0,9 3 122 0,0 0-122 16,-5-2 123-16,-2-1-123 0,7 3 90 0,0 0-90 16,0 0 91-16,0 0-91 0,0 0 52 0,0 0-52 15,0 0 53-15,10 5-53 0,-10-5 10 0,0 0-10 16,11 10 10-16,6 4-10 0,-17-14 44 0,0 0-44 16,28 19 44-16,7 5-44 0,-35-24-6 0,0 0 6 15,47 25-6-15,9 1 6 16,-56-26 2-16,0 0-2 0,61 26 2 0,8 0-2 15,-69-26 0-15,0 0 0 0,90 29 0 16,22 0 0-16,-112-29 0 0,0 0 0 16,103 29 0-16,6-3 0 0,-109-26-1 15,0 0 1-15,99 26 0 0,-4-2 0 16,-95-24-1-16,0 0 1 0,80 31 0 16,-10 1 0-16,-70-32 0 15,0 0 0-15,47 50 0 0,-17 12 0 0,-30-62-43 16,0 0 43-16,-9 63-42 0,-29 6 42 0,38-69-362 15,0 0 362-15,-60 81-362 0,-22 8 362 0,-61 82-1374 16</inkml:trace>
  <inkml:trace contextRef="#ctx0" brushRef="#br0" timeOffset="47431.03">781 15621 606 0,'0'0'0'15,"0"0"235"-15,0 0-235 0,0 0 236 0,38 14-236 0,-38-14 160 16,0 0-160-16,21 5 160 0,0-2-160 0,-21-3 163 15,0 0-163-15,23 2 163 0,-2 0-163 0,-21-2 114 16,0 0-114-16,23 0 114 0,1-2-114 0,-24 2 107 16,0 0-107-16,21-3 108 0,-2-3-108 0,-19 6 99 15,0 0-99-15,16-3 100 0,-2-2-100 0,-14 5 27 16,0 0-27-16,26-14 27 0,7-6-27 0,-33 20 45 16,0 0-45-16,30-21 46 0,2-3-46 0,-32 24 66 0,0 0-66 15,42-38 67-15,5-10-67 0,-47 48 3 16,0 0-3-16,43-43 4 0,1-1-4 0,-44 44 0 0,0 0 0 15,59-59 1-15,6-6-1 0,-65 65 23 0,0 0-23 16,56-63 24-16,-4 2-24 0,-52 61-3 0,0 0 3 16,51-66-3-16,2-8 3 0,-53 74 12 0,0 0-12 0,47-64 13 15,0 6-13-15,-47 58-3 0,0 0 3 0,51-58-3 16,1-6 3-16,-52 64 0 0,0 0 0 0,47-67 0 16,0-5 0-16,-47 72 0 0,0 0 0 0,44-69 1 15,-2 1-1-15,-42 68 0 0,0 0 0 0,40-59 0 16,-1 6 0-16,-39 53 19 0,0 0-19 0,47-62 20 15,5-3-20-15,-52 65-1 0,0 0 1 0,51-69-1 16,-4-8 1-16,-47 77 0 0,0 0 0 0,44-68 0 16,-2 1 0-16,-42 67-3 0,0 0 3 0,40-60-3 15,2 6 3-15,-42 54-8 0,0 0 8 0,47-67-7 16,0-6 7-16,-47 73 0 0,0 0 0 0,47-66 0 0,2 6 0 16,-49 60 10-16,0 0-10 0,44-53 11 0,-2 5-11 15,-42 48 18-15,0 0-18 0,38-51 18 0,1-3-18 16,-39 54 1-16,0 0-1 0,29-58 1 0,-6-5-1 15,-23 63 26-15,0 0-26 0,26-57 26 0,0 4-26 0,-26 53 0 16,0 0 0-16,28-45 0 0,-1 9 0 16,-27 36 7-16,0 0-7 0,43-48 7 0,17-12-7 0,-60 60 3 15,0 0-3-15,57-62 4 0,-1-6-4 0,-56 68 0 16,0 0 0-16,47-57 0 0,1 4 0 0,-48 53 97 16,0 0-97-16,42-45 97 0,-2 9-97 0,-40 36-64 15,0 0 64-15,35-33-64 0,-2 9 64 0,-33 24 5 16,0 0-5-16,38-27 5 0,6-1-5 0,-44 28-8 0,0 0 8 15,42-25-8-15,-2 1 8 0,-40 24-9 0,0 0 9 16,39-33-8-16,2-6 8 0,-41 39-8 0,0 0 8 16,35-31-7-16,-3 5 7 0,-32 26-1 0,0 0 1 0,42-27-1 15,5-3 1-15,-47 30-1 16,0 0 1-16,38-19 0 0,-3 1 0 0,-35 18 5 16,0 0-5-16,44-14 6 0,0 2-6 0,-44 12 1 0,0 0-1 0,38-7 2 15,-5 0-2-15,-33 7-1 0,0 0 1 0,35-3-1 16,0 1 1-16,-35 2-4 0,0 0 4 0,30-3-4 15,3 3 4-15,-33 0-4 0,0 0 4 0,32 0-3 16,1 3 3-16,-33-3-1 0,0 0 1 0,35 2 0 16,3 1 0-16,-38-3 0 0,0 0 0 0,35 7 0 15,4-2 0-15,-39-5 13 0,0 0-13 0,38 9 14 16,2 1-14-16,-40-10 0 0,0 0 0 0,35 12 0 16,-2 3 0-16,-33-15 2 0,0 0-2 0,30 18 2 0,0 1-2 15,-30-19 0-15,0 0 0 0,26 22 0 0,-3 4 0 16,-23-26-1-16,0 0 1 0,24 27-1 0,-1-3 1 15,-23-24-1-15,0 0 1 0,24 24-1 0,2 0 1 0,-26-24 3 16,0 0-3-16,27 22 4 0,-1-1-4 0,-26-21 8 16,0 0-8-16,30 17 8 0,-1 2-8 0,-29-19 9 15,0 0-9-15,30 19 10 0,1 2-10 0,-31-21 3 16,0 0-3-16,30 20 4 0,0 2-4 0,-30-22 2 16,0 0-2-16,30 24 3 0,-4 2-3 0,-26-26 0 15,0 0 0-15,26 35 0 0,4-5 0 0,-30-30 3 16,0 0-3-16,26 36 4 0,4 2-4 0,-30-38 0 15,0 0 0-15,26 35 0 0,3-3 0 0,-29-32 0 0,0 0 0 16,32 31 0-16,1 0 0 0,-33-31 0 0,0 0 0 16,32 31 1-16,1 1-1 0,-33-32 5 0,0 0-5 15,35 33 6-15,0 0-6 0,-35-33 1 0,0 0-1 16,33 37 1-16,2 3-1 0,-35-40 0 16,0 0 0-16,31 45 1 0,6 3-1 0,-37-48 7 15,0 0-7-15,44 51 8 0,3 4-8 16,-47-55 0-16,0 0 0 0,52 48 0 0,-1-8 0 15,-51-40 6-15,0 0-6 0,52 37 7 0,1-2-7 16,-53-35 8-16,0 0-8 0,42 30 9 0,-4-4-9 16,-38-26 1-16,0 0-1 0,35 35 1 0,3 1-1 15,-38-36 15-15,0 0-15 0,49 42 15 0,11 1-15 16,-60-43 0-16,0 0 0 0,64 36 0 0,5-5 0 16,-69-31 7-16,0 0-7 0,64 26 8 15,-3-7-8-15,-61-19-1 0,0 0 1 0,53 15-1 0,-8-4 1 16,-45-11 0-16,0 0 0 0,58 10 1 0,10 2-1 15,-68-12 15-15,0 0-15 0,72 7 15 0,6-2-15 0,-78-5 3 16,0 0-3-16,70 2 4 0,2-4-4 0,-72 2 3 16,0 0-3-16,66-5 4 0,2 1-4 0,-68 4 2 15,0 0-2-15,68-6 2 0,-3-3-2 16,-65 9 4-16,0 0-4 0,51-9 5 0,-11 3-5 16,-40 6 0-16,0 0 0 0,61-12 1 0,11-9-1 15,-72 21 35-15,0 0-35 0,68-26 36 16,2-8-36-16,-70 34-8 0,0 0 8 0,64-40-7 0,-3-8 7 15,-61 48 6-15,0 0-6 0,56-44 6 0,-1-6-6 0,-55 50 16 16,0 0-16-16,52-46 17 0,-5 1-17 0,-47 45 1 16,0 0-1-16,56-55 1 0,5-3-1 0,-61 58 0 15,0 0 0-15,56-64 0 0,0-1 0 0,-56 65 1 16,0 0-1-16,42-51 1 0,-14 11-1 0,-28 40-142 16,0 0 142-16,24-36-141 0,-6 2 141 15,-4 6-686-15,-7 4 686 0,2 10-686 16,-4 8 686-16,11-15-956 0</inkml:trace>
  <inkml:trace contextRef="#ctx0" brushRef="#br0" timeOffset="53544.82">3143 11203 1367 0,'0'0'0'0,"0"0"0"0,0 0 0 0,0 0 306 15,-9 4-306-15,9-4 306 0,-12 8-306 0,7 1 178 16,-4 3-178-16,6 4 179 0,-3 1-179 0,3 3 142 0,-2 6-142 15,5-2 143-15,1 0-143 0,3 7 32 0,-4 5-32 16,0-3 33-16,0-1-33 0,0-3 26 16,0-3-26-16,0-2 26 0,3-3-26 0,-11 1 33 0,-8-6-33 0,16-4 34 15,7-6-34-15,-2 5-133 0,-1-3 133 0,1 3-132 16,-2-1 132-16,6 10-1812 0</inkml:trace>
  <inkml:trace contextRef="#ctx0" brushRef="#br0" timeOffset="53917.73">3092 11454 1323 0,'0'0'0'0,"0"0"0"0,-5 9 0 16,5-9 273-16,0 0-273 0,0 0 273 0,0 0-273 15,9-2 163-15,3-2-163 0,-3 1 164 0,0-2-164 16,5-2 74-16,7 0-74 0,-7-1 74 0,1-1-74 0,8-5 72 15,3 1-72-15,-5-3 73 0,-3 4-73 0,6-5-18 16,-1-2 18-16,-2 4-18 0,-4 3 18 0,4-7 44 16,0 2-44-16,-7-4 44 0,2 4-44 0,-6-2-11 15,-1 0 11-15,-2-3-11 0,-5-1 11 0,-2 1 10 16,-2-7-10-16,-7 3 11 0,1-1-11 16,-8 1 41-16,2-2-41 15,-4 3 42-15,3 1-42 0,-6 0 6 16,2 1-6-16,-2 6 6 0,0 3-6 15,-2 2 7-15,-2 4-7 0,3 3 7 16,-3 3-7-16,-1-1 15 0,0 1-15 16,-4 7 15-1,-1-2-15-15,3 6 0 16,0 3 0-16,0 4 1 16,5-1-1-16,2 6-18 0,4 3 18 15,-1-4-18-15,1 1 18 0,-16 22-1919 16</inkml:trace>
  <inkml:trace contextRef="#ctx0" brushRef="#br0" timeOffset="54698.04">3052 11373 931 0,'0'0'0'0,"-3"12"248"16,-2 9-248-16,-2 0 248 0,1 3-248 0,1 3 212 15,2 1-212-15,-1-3 212 0,-1 1-212 0,1 0 150 0,-1 1-150 16,-2 2 151-16,2 1-151 0,-4-1 77 0,4 0-77 16,-2 0 78-16,2-1-78 0,-1 1 48 0,3-2-48 0,-1 1 48 15,-1-1-48-15,5-3 37 16,0-2-37-16,0-1 38 0,0-9-38 0,0 0-35 16,2 0 35-16,1-5-34 0,-3 2 34 15,0-9-235-15,7 6 235 0,-7-6-234 0,6 2 234 0,2 2-1337 0</inkml:trace>
  <inkml:trace contextRef="#ctx0" brushRef="#br0" timeOffset="55222.67">3367 11497 1334 0,'0'0'0'0,"0"0"0"0,1 9 0 0,-1-9 212 0,0 6-212 16,0-6 213-16,-1 7-213 0,1-7 162 15,-4 11-162-15,4-3 163 0,-3 2-163 0,1 4 101 0,-5 5-101 16,2-5 102-16,0-1-102 0,1 1 66 0,-1 0-66 0,1 0 66 16,4 1-66-16,0 1 5 0,0-4-5 0,4-2 5 15,-2-3-5-15,1 0 43 0,1-2-43 0,-4-5 43 16,8 3-43-16,-8-3 36 0,11-2-36 0,-11 2 37 15,12-12-37-15,-3 4 3 0,-2-4-3 0,-2 2 3 16,0-2-3-16,2-4 10 0,-2-1-10 0,1 1 11 16,1 1-11-16,-7-4 0 15,0 2 0-15,0-4 0 0,-4 3 0 16,1 0 0-16,-3 1 0 16,1 7 1-16,-2 3-1 0,2 2-28 15,-4 0 28-15,0 5-28 16,-3 3 28-16,7 7 5 0,-2 4-5 15,5 0 5-15,-1 1-5 0,-2 3-115 16,5-3 115-16,-4-3-115 0,1 2 115 16,-3 13-1667-16</inkml:trace>
  <inkml:trace contextRef="#ctx0" brushRef="#br0" timeOffset="55514.82">3763 11169 1244 0,'0'0'0'16,"0"0"0"-16,-8 9 0 0,8-9 231 0,-9 12-231 0,5-5 232 15,-1 1-232-15,2 4 195 0,-3 2-195 0,3 3 196 16,-2 2-196-16,-2 2 115 0,5 3-115 0,-5-2 115 15,2 2-115-15,-4 2 68 0,4-1-68 0,-2 1 68 16,5 2-68-16,-5-4 43 0,-2 0-43 0,4-5 43 16,-4-4-43-16,9-3 0 0,0-3 0 0,0-9 0 15,6 8 0-15,-6-8-672 0,0 0 672 0,0 0-672 16,8 2 672-16,1 0-677 0</inkml:trace>
  <inkml:trace contextRef="#ctx0" brushRef="#br0" timeOffset="55942.58">3870 11265 1401 0,'0'0'0'0,"0"0"0"0,-4 7 0 0,4-7 242 16,0 0-242-16,-5 7 243 0,2 2-243 0,3-9 149 15,0 0-149-15,-6 8 150 0,-1 4-150 0,7-12 69 16,0 0-69-16,-5 14 69 0,5 3-69 0,0-17 40 15,0 0-40-15,0 15 40 0,2 1-40 0,-2-16 0 16,0 0 0-16,7 10 0 0,-2 1 0 0,-5-11 24 16,0 0-24-16,7 1 25 0,2-2-25 0,-9 1 0 15,0 0 0-15,10-7 1 0,6-5-1 0,-16 12 3 0,0 0-3 16,14-16 4-16,4-4-4 0,-18 20-2 0,0 0 2 16,17-21-2-16,-1-3 2 0,-16 24 5 0,0 0-5 15,14-21 6 1,-2 3-6-16,-12 18 1 0,0 0-1 0,12-19 1 15,-3 10-1-15,-9 9 100 0,0 0-100 16,5-9 100-16,0 8-100 16,-5 1 77-16,0 0-77 0,4 7 77 15,-4 5-77-15,0-12 59 0,0 0-59 16,0 22 59-16,-5 5-59 0,5-27 39 0,0 0-39 0,-7 38 39 0,-2 8-39 16,9-46 34-16,0 0-34 0,-11 49 35 0,-4 4-35 0,15-53 0 0,0 0 0 15,-18 51 0-15,1 2 0 0,17-53 25 0,0 0-25 0,-14 48 26 0,-2 1-26 0,16-49-2 0,0 0 2 16,-14 36-2-16,2-6 2 0,12-30-303 0,0 0 303 0,-5 21-303 15,-2-9 303-15,-4 21-1761 0</inkml:trace>
  <inkml:trace contextRef="#ctx0" brushRef="#br0" timeOffset="56541.02">4186 11293 1558 0,'0'0'0'0,"0"0"0"15,0 0 0-15,0 0 231 0,0 0-231 0,0 0 231 16,0 0-231-16,0 0 132 0,0 0-132 0,0 0 133 16,0 0-133-16,0 0 77 0,-2 10-77 0,2-1 77 15,-3 3-77-15,-1 3 6 0,-1 2-6 0,0 6 7 16,1 4-7-16,1 0 0 0,1 3 0 0,-1-6 0 16,-1-5 0-16,-1-2 15 0,1-2-15 0,1-5 15 15,1-4-15-15,2-6 23 0,-8 8-23 0,8-8 24 16,0 0-24-16,0 0 0 0,5-5 0 0,-2-5 1 15,-1-2-1-15,5-5 5 0,2-6-5 0,-4 3 5 16,2-1-5-16,2-3 12 0,-4-2-12 16,4 7 13-16,-6 4-13 0,6-2-5 0,0 3 5 15,-4-1-4-15,2 6 4 0,2-3 10 16,-1-2-10-16,-2 6 10 0,2 3-10 16,1-2-45-16,-2-2 45 0,2 2-44 15,-1 2 44-15,-2 0-3 0,2 3 3 16,-2 4-3-16,1 7 3 0,-6-4-2 15,3 5 2-15,-1 2-1 0,-3 0 1 0,0 3 64 16,0 6-64-16,-3-6 65 0,-1 6-65 0,-1-4 61 16,0 6-61-16,1-5 61 0,1 5-61 0,1-1 21 15,-1-3-21-15,3-2 21 16,0-1-21-16,0-4 68 0,0-7-68 16,0-5 68-16,3 8-68 0,-3-8-120 15,0 0 120-15,0 0-119 0,9-5 119 0,0 0-1912 0</inkml:trace>
  <inkml:trace contextRef="#ctx0" brushRef="#br0" timeOffset="56850.96">4534 11236 1446 0,'0'0'0'0,"0"0"0"15,-5 7 0-15,5-7 353 0,-9 12-353 0,5-3 354 16,1-4-354-16,1 3 226 0,-1 3-226 0,-1 1 226 16,2 0-226-16,-5-2 141 0,2 4-141 0,2-2 141 15,3 0-141-15,-6 0 36 0,3 1-36 0,3-2 37 16,3-3-37-16,3 3 35 0,2 1-35 0,-1-7 35 15,-1-2-35-15,2 1 0 0,5-1 0 0,-5-3 0 16,-2-5 0-16,2 1 13 0,1-2-13 0,0-1 14 16,-2 2-14-16,2-6 4 0,-1-1-4 0,1 0 5 0,-4-2-5 15,4 1 0-15,-2-1 0 0,-2 2 1 16,-1 0-1-16,-3 0 2 0,-2 2-2 16,-3 1 3-16,-1 2-3 0,1 0-3 15,-4 1 3-15,8 6-3 16,-13-11 3-16,8 11-3 0,-3 2 3 15,-1 0-3-15,0 5 3 0,-3-1-244 0,0 6 244 16,-1-1-244-16,5-1 244 16,-10 11-1808-16</inkml:trace>
  <inkml:trace contextRef="#ctx0" brushRef="#br0" timeOffset="57775.64">4787 11279 1155 0,'0'0'0'0,"0"-7"0"16,-3-5 0-16,6 0 344 0,2 0-344 0,2 2 345 16,-5 3-345-16,5 0 243 0,2 0-243 0,-9 7 244 0,9-5-244 15,-9 5 119-15,10-7-119 0,-10 7 119 0,7-2-119 16,-7 2 77-16,2 9-77 0,-4-4 77 0,2 4-77 16,-3 3 42-16,-1 3-42 0,-1 8 43 0,0-5-43 0,-4 5 26 15,2 1-26-15,2 0 26 0,-4 2-26 0,0-1 17 16,6 3-17-16,-3-6 17 0,3-1-17 0,-1-3 28 15,4-4-28-15,0-3 28 16,4-6-28-16,-4-5 19 0,5 3-19 0,-5-3 20 16,7-7-20-16,-2-1 10 0,-1-3-10 15,1-2 10-15,2-5-10 16,2-2 10-16,1-2-10 0,-1 4 11 16,-2 3-11-16,2 0 3 15,5-4-3-15,-2 3 4 16,-7 1-4-16,11-2 0 0,1-2 0 15,-4 8 0-15,-8 5 0 16,7-5 1-16,6 1-1 0,-10 3 2 16,-2 2-2-16,6 1-1 15,5-2 1-15,-8 2-1 16,-5 1 1-16,4 1-9 0,5 2 9 16,-5 0-9-16,-3 2 9 0,4 5-4 0,-5 1 4 15,-3 4-3-15,-1 2 3 0,-1 1-3 16,1 3 3-16,-4-3-3 15,-5 2 3-15,4 2-2 0,2 2 2 0,-2-2-1 16,-2-2 1-16,1 2-5 0,3-4 5 16,-2-3-4-16,-2-5 4 0,7 0 0 15,3 0 0-15,-3-7 0 0,0 0 0 16,4-7 3-16,4-4-3 0,1 1 3 0,-5-2-3 16,4-2 0-16,6-3 0 0,-5 4 0 15,0 1 0-15,3-4-20 0,5 1 20 0,-4-6-19 16,1-3 19-16,1 2-34 0,3-2 34 15,-8 6-34-15,-1 6 34 16,3 0-30-16,0 0 30 0,-6 4-30 16,1 3 30-16,1 0 9 0,1-4-9 0,0 0 9 15,-4 4-9-15,0 0-28 0,6 0 28 0,-6 3-28 16,4 4 28-16,-9-2 0 0,5 9 0 0,-5-9 1 16,4 12-1-16,-4-6-7 0,0 5 7 0,0 1-7 15,0 0 7-15,-6 3 32 0,3 1-32 0,-2 3 32 16,-4-4-32-16,5 6-3 15,-4-4 3-15,4 2-2 0,-1-1 2 16,1 1 4-16,-1 0-4 0,2 0 5 16,-1 0-5-16,2-2 4 15,2 4-4-15,-3-9 5 16,3-5-5-16,0-7 2 0,3 8-2 0,-3-8 2 16,0 0-2-16,0 0-104 0,9-5 104 0,-9 5-104 0,9-10 104 15,0 1-1906-15</inkml:trace>
  <inkml:trace contextRef="#ctx0" brushRef="#br0" timeOffset="57984.53">5504 11197 1580 0,'0'0'0'0,"0"0"323"0,6 12-323 0,-6-6 324 0,0 0-324 16,-3 2 226-16,-2 4-226 0,-4 4 226 0,0-1-226 16,1 4 139-16,-5 2-139 0,-1 1 140 0,2 0-140 15,3 4 55-15,-3 3-55 0,7-1 56 0,-4-1-56 0,2-3 45 16,2-5-45-16,1-4 45 0,1-4-45 0,1-1 0 15,2-1 0-15,0-9 0 0,0 0 0 0,0 0-343 16,9-7 343-16,-6 2-342 0,-1-7 342 0,7-6-1710 16</inkml:trace>
  <inkml:trace contextRef="#ctx0" brushRef="#br0" timeOffset="58137.22">5472 10994 1715 0,'0'0'0'0,"0"9"0"16,0 4 0-16,0-13 175 0,0 0-175 0,0 0 175 16,0-6-175-16,0 6-102 0,5-9 102 0,-5 9-101 15,0 0 101-15,0 0-1312 0</inkml:trace>
  <inkml:trace contextRef="#ctx0" brushRef="#br0" timeOffset="59275.69">5816 11152 1054 0,'0'0'0'15,"-5"0"0"-15,-7 0 0 0,12 0 384 0,0 0-384 16,0 0 385-16,0 0-385 0,0 0 247 0,0 0-247 0,0 0 247 16,0 0-247-16,0 0 122 0,-9 10-122 0,0-3 123 15,-3 2-123-15,0 1 75 0,1 4-75 0,-1 1 75 16,-4 1-75-16,2 4 35 0,0-1-35 0,2 0 36 16,-4 2-36-16,6-1 3 0,-2 1-3 0,3-1 3 15,4 1-3-15,-2 0 0 0,2-4 0 0,1 2 0 16,-1-1 0-16,5-2 8 15,5-2-8-15,-5-6 9 0,4-4-9 0,-4-4 0 16,12 1 0-16,-12-1 1 0,9-3-1 0,-1-4 0 16,3-2 0-16,4-9 0 0,3-8 0 15,-1 4-70-15,1-6 70 0,-4 8-69 0,-4 1 69 16,4 0-22-16,0-2 22 16,-1 4-22-16,-1-4 22 0,0 3 1 15,2-7-1-15,-2 13 1 0,-7 4-1 0,4-2-6 16,0 1 6-16,-2 2-6 0,-2 2 6 15,-5 5 5-15,0 0-5 0,0 0 5 0,0 0-5 0,0 0 45 16,0 0-45-16,0 0 46 0,-9 12-46 0,9-12 43 16,0 0-43-16,-8 12 43 0,-5 7-43 0,13-19 2 15,0 0-2-15,-14 26 2 0,-1 5-2 16,15-31 40-16,0 0-40 16,-14 27 40-16,2 0-40 0,12-27 11 15,0 0-11-15,-6 24 11 0,3-6-11 16,3-18 36-16,0 0-36 15,-4 13 36-15,8-4-36 0,-4-9 12 16,0 0-12-16,12-3 13 0,9-9-13 16,-21 12-1-16,0 0 1 0,23-16 0 15,6-6 0-15,-29 22-2 16,0 0 2-16,30-24-2 0,0-5 2 0,-30 29-49 16,0 0 49-16,31-31-48 0,-1-5 48 0,-30 36-8 15,0 0 8-15,26-28-8 0,-3 2 8 0,-23 26-1 16,0 0 1-16,19-22 0 0,-1 2 0 0,-18 20-1 15,0 0 1-15,14-16-1 0,-2 4 1 0,-12 12 30 0,0 0-30 0,5-7 30 16,2 9-30-16,-7-2 54 0,0 0-54 0,0 8 54 0,-7 5-54 0,7-13 20 16,0 0-20-16,-5 15 20 0,-7 6-20 0,12-21 33 0,0 0-33 0,-9 20 34 0,-3 6-34 15,12-26 47-15,0 0-47 0,-6 26 48 0,-2 5-48 0,8-31 16 16,0 0-16-16,-4 24 17 0,4 0-17 0,0-24 43 0,0 0-43 0,4 20 44 0,1-4-44 16,-5-16-10-16,0 0 10 0,7 12-9 0,-2-6 9 0,-5-6 18 0,0 0-18 15,18-3 19-15,6-7-19 0,-24 10 8 0,0 0-8 0,23-14 9 0,1-5-9 16,-24 19 17-16,0 0-17 0,28-20 17 0,2-10-17 0,-30 30-44 15,0 0 44-15,30-27-44 0,-1-1 44 0,-29 28 46 0,0 0-46 16,35-42 46-16,0-15-46 0,-35 57-10 0,0 0 10 0,44-76-9 0,6-15 9 0,-50 91-3 16,0 0 3-16,51-78-2 0,-4-1 2 0,-47 79-34 0,0 0 34 0,44-67-33 0,-9 7 33 15,-35 60 0-15,0 0 0 0,21-40 1 0,-12 16-1 0,-9 24 0 16,0 0 0-16,3-12 0 0,-6 7 0 0,3 5-38 16,0 0 38-16,-14 14-38 0,-7 13 38 15,21-27 6-15,0 0-6 0,-30 40 7 0,-8 6-7 0,38-46 10 16,0 0-10-16,-56 84 11 0,-14 22-11 0,70-106-26 15,0 0 26-15,-60 97-25 0,-1 2 25 0,61-99 20 16,0 0-20-16,-45 88 20 0,13-9-20 0,32-79 5 0,0 0-5 16,-17 70 6-16,10-10-6 0,7-60 3 0,0 0-3 15,3 41 4-15,10-17-4 0,-13-24-124 0,0 0 124 16,29 10-123-16,11-13 123 0,-5-4-633 0,2-5 633 16,-11 4-633-16,-12 1 633 0,28-9-1138 0</inkml:trace>
</inkml:ink>
</file>

<file path=ppt/ink/ink11.xml><?xml version="1.0" encoding="utf-8"?>
<inkml:ink xmlns:inkml="http://www.w3.org/2003/InkML">
  <inkml:definitions>
    <inkml:context xml:id="ctx0">
      <inkml:inkSource xml:id="inkSrc0">
        <inkml:traceFormat>
          <inkml:channel name="X" type="integer" max="19384" units="cm"/>
          <inkml:channel name="Y" type="integer" max="11100" units="cm"/>
          <inkml:channel name="F" type="integer" max="4096" units="dev"/>
          <inkml:channel name="T" type="integer" max="2.14748E9" units="dev"/>
        </inkml:traceFormat>
        <inkml:channelProperties>
          <inkml:channelProperty channel="X" name="resolution" value="627.3139" units="1/cm"/>
          <inkml:channelProperty channel="Y" name="resolution" value="637.93103" units="1/cm"/>
          <inkml:channelProperty channel="F" name="resolution" value="0" units="1/dev"/>
          <inkml:channelProperty channel="T" name="resolution" value="1" units="1/dev"/>
        </inkml:channelProperties>
      </inkml:inkSource>
      <inkml:timestamp xml:id="ts0" timeString="2020-06-11T16:58:56.048"/>
    </inkml:context>
    <inkml:brush xml:id="br0">
      <inkml:brushProperty name="width" value="0.05292" units="cm"/>
      <inkml:brushProperty name="height" value="0.05292" units="cm"/>
      <inkml:brushProperty name="color" value="#FF0000"/>
    </inkml:brush>
    <inkml:context xml:id="ctx1">
      <inkml:inkSource xml:id="inkSrc3">
        <inkml:traceFormat>
          <inkml:channel name="X" type="integer" max="3600" units="cm"/>
          <inkml:channel name="Y" type="integer" max="2064" units="cm"/>
          <inkml:channel name="T" type="integer" max="2.14748E9" units="dev"/>
        </inkml:traceFormat>
        <inkml:channelProperties>
          <inkml:channelProperty channel="X" name="resolution" value="116.50485" units="1/cm"/>
          <inkml:channelProperty channel="Y" name="resolution" value="118.62069" units="1/cm"/>
          <inkml:channelProperty channel="T" name="resolution" value="1" units="1/dev"/>
        </inkml:channelProperties>
      </inkml:inkSource>
      <inkml:timestamp xml:id="ts1" timeString="2020-06-11T16:59:19.081"/>
    </inkml:context>
  </inkml:definitions>
  <inkml:trace contextRef="#ctx0" brushRef="#br0">9534 3390 1390 0,'0'0'0'0,"5"-11"0"0,1-3 0 16,-6 14 364-16,0 0-364 0,7-15 365 15,1 0-365-15,-8 15 231 0,0 0-231 0,9-12 231 0,0 0-231 16,-9 12 154-16,0 0-154 0,5-7 154 0,2 5-154 15,-7 2 57-15,0 0-57 0,5 9 58 0,-5 3-58 0,0-12 51 16,0 0-51-16,0 27 52 0,-7 13-52 0,7-40 36 16,0 0-36-16,-1 44 36 0,-5 4-36 0,6-48-9 15,0 0 9-15,-1 43-9 0,-1 0 9 0,2-43 47 16,0 0-47-16,0 33 48 0,0-6-48 16,0-27 13-16,0 0-13 0,2 24 14 0,1-7-14 0,-3-17 0 15,0 0 0-15,16 14 0 0,10-5 0 0,-26-9 40 16,0 0-40-16,31 0 41 0,11-9-41 0,-42 9 0 15,0 0 0-15,53-26 0 0,15-12 0 0,-68 38 0 0,0 0 0 16,91-63 0-16,15-23 0 0,-106 86 61 16,0 0-61-16,121-80 61 0,13 1-61 0,-134 79-1 0,0 0 1 0,125-91-1 15,-5-4 1-15,-120 95 1 0,0 0-1 16,114-80 2-16,-8 9-2 0,-106 71 6 0,0 0-6 16,86-56 6-16,-20 16-6 0,-66 40 2 15,0 0-2-15,47-31 2 0,-17 16-2 16,-30 15 0-16,0 0 0 15,21-9 0-15,-14 6 0 0,-7 3 5 16,0 0-5-16,0 0 5 0,0 7-5 0,0-7-232 16,0 0 232-16,-2 8-231 0,-3 4 231 15,0 7-2170-15</inkml:trace>
  <inkml:trace contextRef="#ctx0" brushRef="#br0" timeOffset="765.59">14667 4164 1670 0,'0'0'0'0,"13"-4"0"0,7-4 0 0,-20 8 327 16,0 0-327-16,0 12 327 0,-8 12-327 0,8-24 242 16,0 0-242-16,-9 17 243 0,0 2-243 0,9-19 139 15,0 0-139-15,-12 32 139 0,0 8-139 0,12-40 55 16,0 0-55-16,-11 39 56 0,3 1-56 0,8-40 39 0,0 0-39 15,-7 32 40-15,1-1-40 0,6-31 50 0,0 0-50 16,-3 21 50-16,3-2-50 0,0-19 47 0,0 0-47 16,17 3 47-16,17-10-47 0,-34 7 0 0,0 0 0 15,50-24 0-15,20-15 0 0,-70 39 40 0,0 0-40 16,100-60 41-16,27-19-41 0,-127 79-20 0,0 0 20 0,135-93-19 16,15-10 19-16,-150 103 30 0,0 0-30 0,149-101 30 15,4 5-30-15,-153 96-1 0,0 0 1 0,130-81 0 16,-15 14 0-16,-115 67 2 0,0 0-2 0,89-55 2 15,-23 12-2-15,-66 43 0 0,0 0 0 0,51-27 1 16,-25 13-1-16,-26 14-28 0,0 0 28 0,21-10-28 16,-12 13 28-16,-9-3-21 0,0 0 21 0,0 0-21 15,3 7 21-15,-3-7-221 0,0 0 221 0,0 0-221 16,-1 9 221-16,-1 3-2163 0</inkml:trace>
  <inkml:trace contextRef="#ctx0" brushRef="#br0" timeOffset="1604.68">10065 5593 1323 0,'0'0'0'0,"0"0"0"0,0 0 0 0,0 0 368 16,0 0-368-16,0 0 368 0,0 0-368 0,0 0 279 0,0 0-279 16,0 0 280-16,-3 16-280 0,3-16 175 0,0 0-175 15,-2 24 175-15,2 3-175 0,0-27 101 0,0 0-101 16,-3 33 102-16,1 6-102 0,2-39 70 0,0 0-70 0,-2 33 70 16,2 1-70-16,0-34 48 0,0 0-48 0,0 28 48 15,-2-4-48-15,2-24 3 0,0 0-3 0,0 18 3 16,2 0-3-16,-2-18 40 0,0 0-40 0,4 12 41 15,1 0-41-15,-5-12 40 0,0 0-40 0,21 7 41 16,12-2-41-16,-33-5 1 0,0 0-1 0,40-2 1 16,14-5-1-16,-54 7 0 0,0 0 0 15,61-19 0-15,8-5 0 0,-69 24 13 0,0 0-13 0,94-51 13 16,14-21-13-16,-108 72 3 0,0 0-3 0,109-69 3 16,2-1-3-16,-111 70 22 0,0 0-22 0,98-64 22 15,-7 7-22-15,-91 57-11 0,0 0 11 0,77-46-10 16,-16 3 10-16,-61 43 8 0,0 0-8 0,53-29 9 15,-12 5-9-15,-41 24-9 0,0 0 9 0,27-15-9 16,-19 11 9-16,-8 4-163 0,0 0 163 0,13 7-163 16,-12 10 163-16,15 4-2378 0</inkml:trace>
  <inkml:trace contextRef="#ctx1" brushRef="#br0">22455 6673 0,'0'0'0</inkml:trace>
  <inkml:trace contextRef="#ctx0" brushRef="#br0" timeOffset="23596.47">19124 1231 1468 0,'0'0'0'0,"0"0"289"0,0 0-289 0,0 0 289 16,0 0-289-16,0 0 196 0,0 0-196 0,0 0 197 15,0 0-197-15,0 0 151 0,0 0-151 0,0 0 151 16,0 0-151-16,0 0 73 0,0 0-73 0,2 20 73 0,5 11-73 15,-7-31 45-15,0 0-45 0,5 33 46 0,0 3-46 16,-5-36 60-16,0 0-60 0,4 43 60 0,-1 1-60 16,-3-44-5-16,0 0 5 0,2 52-5 0,-4-1 5 0,2-51 34 15,0 0-34-15,0 55 34 16,-5 9-34-16,5-64 18 0,0 0-18 0,-2 48 18 16,1-9-18-16,1-39 18 0,0 0-18 0,-4 36 19 15,2-5-19-15,2-31 5 0,0 0-5 16,-1 24 6-16,-1-3-6 0,2-21-157 15,0 0 157-15,0 15-157 0,-5-3 157 0,5-12-556 16,0 0 556-16,-2 5-556 0,0-1 556 0,-5 3-1162 0</inkml:trace>
  <inkml:trace contextRef="#ctx0" brushRef="#br0" timeOffset="32607.64">11038 3604 1143 0,'0'0'0'0,"-8"0"0"0,-6 0 0 0,0-3 97 16,3 3-97-16,1-4 98 0,1 4-98 0,0 0 240 15,2 4-240-15,7-4 241 0,-8 0-241 0,8 0 172 16,-6 3-172-16,6-3 172 0,0 0-172 0,0 0 123 16,0 0-123-16,0 0 123 0,0 0-123 0,0 0 71 15,0 0-71-15,0 0 71 0,0 0-71 0,0 0 47 0,0 0-47 16,0 0 47-16,13 0-47 0,-5-3 37 0,3-1-37 16,5-1 37-16,3-2-37 0,2-1 49 0,0-4-49 15,3 3 49-15,-1-1-49 0,1 1 35 0,4-3-35 16,5 0 36-16,-1-3-36 0,5-1 9 0,1 1-9 15,2 3 10-15,2 3-10 0,-2-3 13 0,2 4-13 0,2-1 14 16,3 2-14-16,0 0 8 0,6-1-8 16,-3 3 9-16,3-2-9 0,3 2 8 0,3-2-8 15,2 7 8-15,-1-4-8 0,18-1 8 16,20-4-8 0,-7 6 8-16,3 0-8 15,1-6 8-15,4 2-8 0,-3-1 8 16,2-1-8-16,-2 2 8 15,2 2-8-15,5-5 8 16,-3 5-8-16,-1-2 38 0,3 2-38 0,-3-2 39 16,4 2-39-16,-3-2 0 0,-4 2 0 15,5-2 0-15,-1 1 0 0,-4 3 8 16,2 3-8-16,-4-3 8 0,-3 3-8 16,0 0-1-1,0 3 1-15,-6-6-1 0,-2 3 1 16,-8-4 8-16,-9 4-8 15,20 0 8-15,12 4-8 0,-20-4 8 16,-4 3-8-16,15 0 9 0,10-1-9 16,-17 2 9-16,-5-1-9 0,-12-3 9 15,-14 0-9-15,-3 4 4 0,-4-4-4 16,24 1 4-16,13-1-4 0,-15 0-2 0,-7 0 2 16,-8 4-2-16,-7-4 2 0,-1 3 18 0,5-3-18 15,4 0 19-15,9-3-19 0,-7 3-10 16,-5 0 10-16,-2 3-9 15,-1-3 9-15,24 0 34 16,15 0-34-16,-11 0 35 0,-4 0-35 16,-20-3-7-16,-15 3 7 15,0-4-6-15,-2 3 6 0,-3 2-2 16,0 3 2-16,5-4-2 0,1-4 2 16,6 3-34-16,2 1 34 0,1-4-34 15,-1 4 34-15,-5 0 31 0,-5 0-31 0,-2 0 31 0,-2-3-31 16,-4 3-35-16,-2 0 35 15,-3 0-34-15,-7 0 34 0,7 3 46 16,4 1-46-16,6-4 46 0,4 0-46 16,2 0-43-16,3-4 43 0,-2 4-42 0,-3 0 42 0,-1 4 22 15,-3-3-22-15,-1 3 23 0,-8-4-23 0,5 0 0 16,-3 3 0-16,-8-3 0 0,-2 0 0 0,5 4 12 0,2-3-12 0,12 3 12 16,6-4-12-16,-10 0-1 0,-1-4 1 0,-2 4 0 0,2-1 0 0,-1 1 9 0,2 0-9 15,-2 0 9-15,-1 0-9 0,-2 0 0 0,1 0 0 0,-6 0 0 16,-9 0 0-16,8 0-1 0,1-4 1 0,-7 4-1 15,-5 0 1-15,9-3-4 0,1 3 4 0,8 0-4 0,3-4 4 16,-12 3 1-16,-8 1-1 0,6 0 2 0,7 0-2 16,-12-4 1-16,-4 4-1 0,4-3 2 0,0 3-2 15,-9 0 11-15,-11-4-11 0,11 4 11 0,2-5-11 0,-2 5 0 16,-14-7 0-16,14 7 0 0,0 0 0 0,0 0-51 16,-17-5 51-16,17 5-50 0,-4-7 50 0,-6 2-79 0,-6-2 79 0,-2 2-79 0,-3 2 79 15,7-1-84-15,-1-1 84 0,1 2-84 0,-2-6 84 0,5 2-38 0,1-1 38 16,0-3-37-16,-6 6 37 0,5-3-50 0,-1 1 50 15,2 3-49-15,-1 3 49 0,1-3 13 0,-3-3-13 0,5 2 13 16,-6-2-13-16,0-1-19 0,-2-1 19 0,7 2-18 0,2 2 18 0,-3-2 25 16,-2-1-25-16,12 8 26 0,-9-9-26 0,2 2 12 0,-2 4-12 15,9 3 13-15,-3-9-13 0,-4 6 58 0,-4-2-58 0,11 5 58 0,0 0-58 16,0 0 58-16,-9 0-58 0,9 0 59 0,9-4-59 0,-9 4 1 0,0 0-1 16,7 4 1-16,4 1-1 0,-1 7 34 0,4-2-34 0,2 4 35 0,3 1-35 0,5 4-1 0,3-2 1 15,-10-1-1-15,-5-4 1 0,6 0-1 0,-1-4 1 0,-3 6 0 0,0-5 0 16,-3 3-7-16,-6 3 7 0,-2-6-6 0,-3-4 6 15,-3 5-1-15,0-5 1 0,-1 2-1 0,-1-2 1 0,-4 2 9 0,-1-2-9 0,-3 2 9 16,-4 2-9-16,-4-2 10 0,-5 1-10 0,10-1 11 0,5-2-11 0,-8 4-508 16,-5 1 508-16,8-1-508 0,4-6 508 0,-16 6-1343 0</inkml:trace>
  <inkml:trace contextRef="#ctx0" brushRef="#br0" timeOffset="33361.66">18871 2906 1143 0,'0'0'0'0,"0"0"0"15,10-12 0-15,-10 12 271 0,0 0-271 0,14-7 271 16,6-2-271-16,-20 9 188 0,0 0-188 0,29-8 188 16,10-5-188-16,-39 13 116 0,0 0-116 0,38-10 117 15,9 2-117-15,-47 8 19 0,0 0-19 0,44-7 20 16,-4 2-20-16,-40 5 60 0,0 0-60 0,39-4 61 15,-3-1-61-15,-36 5-24 0,0 0 24 0,23 0-23 16,-5 0 23-16,-18 0-119 0,0 0 119 0,7 0-118 16,-14 0 118-16,7 0-1538 0</inkml:trace>
  <inkml:trace contextRef="#ctx0" brushRef="#br0" timeOffset="33599.47">18895 2942 1155 0,'0'0'0'0,"14"3"0"0,6 2 0 0,-20-5 204 15,0 0-204-15,0 36 205 0,-11 19-205 0,11-55 163 16,0 0-163-16,-12 48 164 0,1-5-164 0,11-43 110 16,0 0-110-16,-10 52 110 0,-2 2-110 0,12-54 54 0,0 0-54 15,-9 42 54-15,4-8-54 0,5-34 45 16,0 0-45-16,3 33 45 0,6-1-45 0,-9-32-586 0,0 0 586 15,14 24-586-15,5-8 586 0,14 23-647 0</inkml:trace>
  <inkml:trace contextRef="#ctx0" brushRef="#br0" timeOffset="34045.87">18682 3268 987 0,'0'0'0'0,"9"-4"0"16,3 3 0-16,2-3 158 0,2 1-158 0,1-2 159 16,-1-2-159-16,-16 7 117 0,0 0-117 0,32-9 118 15,8-1-118-15,-40 10 66 0,0 0-66 0,43-9 66 16,5-3-66-16,-48 12 6 0,0 0-6 0,45-15 6 16,2 1-6-16,-47 14 28 0,0 0-28 0,40-14 28 0,2 6-28 15,-12-4 1-15,-4-4-1 0,-7 11 2 0,-6 2-2 16,-13 3 97-16,0 0-97 0,15 0 97 0,-6 3-97 0,2-3 65 15,-4 0-65-15,-7 0 66 0,7 9-66 0,-7-9 24 16,0 0-24-16,0 0 25 0,0 7-25 0,0-7 45 16,0 8-45-16,0-8 46 0,0 12-46 0,-4-7 32 15,1 2-32-15,-1 2 32 0,-1 1-32 0,-2 2 65 16,0 2-65-16,3-4 66 0,1-1-66 0,1-3 1 16,0 0-1-16,2-6 1 0,0 12-1 0,0-12 51 15,0 0-51-15,4 12 52 0,3 3-52 0,-7-15 44 16,0 0-44-16,14 16 44 0,3 1-44 0,-17-17 34 15,0 0-34-15,23 3 35 0,1-6-35 0,-24 3 10 16,0 0-10-16,25-5 10 0,-2-11-10 0,-8 4 13 16,-6-3-13-16,-4-1 13 0,-5-1-13 0,0 5 15 15,-8 0-15-15,-3 0 16 0,-3 0-16 0,0 5-35 0,-2 7 35 0,2-3-34 16,-3 1 34-16,0-1-28 0,3 3 28 0,7 0-28 16,0 0 28-16,0 5-421 0,0 2 421 15,3 1-421-15,2-4 421 0,-6 8-1166 0</inkml:trace>
  <inkml:trace contextRef="#ctx0" brushRef="#br0" timeOffset="34560.66">19481 3175 1188 0,'0'0'0'16,"5"-7"0"-16,4-8 0 0,-8 6 315 0,3 1-315 16,-1 1 315-16,3 2-315 0,-1-2 177 0,2-2-177 15,0 6 177-15,0 3-177 0,0 0 130 0,2 3-130 0,-4 2 130 16,4 2-130-16,-1 5 14 0,1 4-14 0,-2-8 15 16,-2 4-15-16,0 0 14 0,2 4-14 0,-5-4 15 15,-2-4-15-15,2 8 55 0,-2-4-55 0,2 0 55 16,1-5-55-16,-3 6-5 0,0 6 5 0,0-12-5 15,0-7 5-15,0 0 24 0,0 0-24 0,0 0 25 16,-3 12-25-16,-1-3 50 0,2 3-50 0,-3-4 50 16,3-1-50-16,2-7 4 0,0 0-4 0,0 0 4 15,-1-12-4-15,-3 2 13 0,4-4-13 0,0-1 14 16,4-4-14-16,-3-2 56 0,6-6-56 0,2-1 57 16,0-4-57-16,5 4-46 0,2-3 46 0,1 4-46 15,-5 1 46-15,8 0-140 0,1 6 140 0,3 3-139 16,4 1 139-16,24-15-1793 0</inkml:trace>
  <inkml:trace contextRef="#ctx0" brushRef="#br0" timeOffset="35187.83">20772 2971 1132 0,'0'0'0'0,"-7"0"0"16,-2-2 0-16,-3 2 275 0,-2 0-275 0,2 0 276 15,-1 2-276-15,-1 1 205 0,0 4-205 0,4-4 205 16,1-1-205-16,-3 5 143 0,-2-2-143 0,-3 18 143 16,-6 6-143-16,5-2 55 0,1 1-55 0,6-4 55 15,6-9-55-15,0 2 58 0,3-1-58 0,2-4 59 16,4-2-59-16,3 2 22 0,5-3-22 0,-2-3 22 15,-1 0-22-15,5-3 36 0,2 0-36 0,-4-3 36 0,-1 0-36 16,1-3 31-16,-2 3-31 0,4-7 31 0,-3 2-31 16,1-5 43-16,0 1-43 15,-3-3 43-15,0-3-43 16,-2-1-15-16,-2-1 15 0,-2-7-14 0,-1 0 14 16,2 0 2-16,-4-3-2 15,0 8 3-15,0 2-3 0,-4 1-13 16,2 7 13-16,1 3-13 15,-1 2 13-15,2 4 6 0,-11 4-6 16,11-4 7-16,-5 6-7 0,3 3 1 16,1 0-1-16,1 11 1 0,0 8-1 15,1 3 8-15,3 1-8 16,1-4 9-16,4-4-9 0,-4-2 45 16,4-1-45-16,0-6 46 15,-2-3-46-15,1 0 42 0,1-3-42 0,2-2 42 16,1-2-42-16,0 2-44 0,-3-6 44 0,-1 3-43 0,1-4 43 0,-2 3-296 0,-2-3 296 0,4-3-296 15,-4 3 296-15,9-5-1627 0</inkml:trace>
  <inkml:trace contextRef="#ctx0" brushRef="#br0" timeOffset="35828.66">20868 3041 931 0,'0'0'0'0,"0"0"0"16,0 0 0-16,0 0 264 0,0 0-264 0,0 0 265 15,0 0-265-15,0 0 243 0,0-7-243 0,0 7 244 0,0-8-244 16,0 3 187-16,-4-2-187 0,4-2 188 0,0 2-188 15,0 2 150-15,0-4-150 0,4 3 150 0,-4-3-150 16,2 2 78-16,-1-1-78 0,-1 8 79 0,13-9-79 16,-6 2 45-16,-2 4-45 0,5 1 45 0,-1-1-45 15,0 3 54-15,0 0-54 0,1 0 55 0,6 3-55 0,-4 2 5 16,0 2-5-16,-1-2 5 0,-4 2-5 0,1 5 0 16,-1 0 0-16,4 0 1 0,-6-3-1 0,-5-9 3 15,0 0-3-15,9 27 3 0,3 9-3 0,-12-36 9 16,0 0-9-16,5 31 9 0,1-3-9 0,-6-28 22 15,0 0-22-15,3 24 23 0,-3-4-23 0,0-20 38 16,0 0-38-16,0 16 39 0,-2-4-39 0,2-12 21 16,0 0-21-16,-3 8 21 0,-2 1-21 0,5-9 19 0,0 0-19 15,0 0 20-15,-13 3-20 0,13-3 9 16,0 0-9-16,-3-15 10 0,3-9-10 0,0 24-8 0,0 0 8 16,3-29-7-16,6-8 7 0,-9 37 22 0,0 0-22 15,9-37 22-15,7 1-22 0,-16 36-53 16,0 0 53-16,22-33-52 0,4 6 52 0,-26 27 18 15,0 0-18-15,27-24 19 0,1 8-19 16,-28 16-3-16,0 0 3 0,24-12-3 0,1 7 3 16,-25 5-38-16,0 0 38 15,21 5-38-15,1 2 38 0,-22-7-26 16,0 0 26-16,23 14-25 0,1 5 25 16,-24-19 0-16,0 0 0 0,21 20 1 0,-3 3-1 0,-18-23-3 15,0 0 3-15,21 29-3 0,-4 2 3 16,-17-31 2-16,0 0-2 0,14 27 3 0,-2-6-3 0,-12-21 3 15,0 0-3-15,4 19 3 0,-9-7-3 16,5-12-1-16,0 0 1 16,-11 12 0-16,-6-7 0 0,17-5 57 0,0 0-57 15,-14 3 58-15,-4-6-58 0,18 3 9 16,0 0-9-16,-17-12 10 0,-1-9-10 16,18 21 25-16,0 0-25 0,-7-27 26 0,7-6-26 0,0 33 0 15,0 0 0-15,9-34 0 0,7-2 0 0,-16 36 3 0,0 0-3 0,21-36 3 0,3 3-3 0,-24 33-81 0,0 0 81 0,28-31-81 0,4 4 81 0,-32 27-159 0,0 0 159 0,28-21-158 0,0 2 158 0,-28 19-316 16,0 0 316-16,26-12-316 0,-2 0 316 0,29-12-1472 15</inkml:trace>
  <inkml:trace contextRef="#ctx0" brushRef="#br0" timeOffset="36902.99">21855 2839 1233 0,'0'0'0'0,"0"0"0"15,-5-9 0-15,-7 9 275 0,-8 0-275 0,13 0 275 16,6-3-275-16,-12 3 176 0,-6 3-176 0,19-3 176 16,0 0-176-16,-19 2 104 0,-14 5-104 0,24-4 104 15,11 6-104-15,-2-9 42 0,0 0-42 0,-2 8 43 16,2 8-43-16,-14-4 51 0,-7 0-51 0,12 7 52 15,4 1-52-15,-12-1 27 0,-4 2-27 0,24-2 27 0,18-2-27 16,-24-5-3-16,-13-5 3 0,26 5-3 16,15-4 3-16,-27 4 38 0,-12-3-38 0,25-2 39 0,10-7-39 15,-21 0 75-15,0 0-75 0,17-4 75 0,6-4-75 16,-13-4 0-16,-8 0 0 0,12 0 0 16,7 0 0-16,-16 0 15 0,-7-4-15 15,15 1 16-15,4-1-16 0,-15 4 0 0,-4-5 0 16,11 2 0-16,5-1 0 0,-12 4 7 15,-8 0-7-15,13 4 8 0,4 1-8 16,-11 7-34-16,-7-6 34 0,7 6-34 16,10-3 34-16,-10 3 37 0,-15 5-37 0,15-5 37 15,-7 11-37-15,-2-6-17 0,-3 7 17 0,12 0-17 16,5 0 17-16,-12 0 1 0,-5 3-1 0,12 1 2 0,10-1-2 16,-12 0 2-16,-10 3-2 0,17-3 2 15,11 1-2-15,-16 1 35 0,-9 2-35 16,13-4 35-16,10-3-35 0,-14-3 41 0,0 3-41 15,9-9 41-15,8 1-41 0,-5-4 3 16,1-7-3-16,1 3 4 0,1-1-4 0,-6-2 2 16,-4-5-2-16,0 0 2 0,2 0-2 0,0 0 2 0,0-7-2 15,4 2 2 1,3-3-2-16,-9 1 0 0,-3 0 0 16,5 5 0-16,-2 2 0 0,-1-3-11 0,-4 3 11 15,0 0-11-15,3 0 11 0,-3 5 0 16,-2 2 0-16,4-2 1 0,3 1-1 15,-5 6-26-15,0 0 26 0,0 0-25 0,0 0 25 0,0 0-1 16,0 0 1-16,0 0 0 0,0 6 0 0,0 1 1 0,-3 5-1 16,1-4 1-16,0 1-1 0,4 3 3 0,0 0-3 15,1-2 4-15,-3-1-4 0,0 3 23 16,4 0-23-16,-1 0 24 0,1 0-24 16,1 0 54-16,2 7-54 0,2-6 54 15,1 1-54-15,-1-2 1 0,-2-3-1 0,19-6 2 0,14-3-2 0,-22-7 16 0,-11-1-16 16,17-4 17-16,9-4-17 0,-13 1-4 0,-5-2 4 0,6-2-3 0,7 0 3 0,-8-2-4 0,-5 1 4 0,1 1-3 0,0-5 3 15,-6 6-8-15,-5 3 8 0,6 3-7 0,-1-3 7 0,-3 3-1 0,-5 0 1 0,0 5-1 0,0 2 1 0,-2 5 5 0,-2-11-5 0,9 10 5 0,3 2-5 16,-10-1 34-16,-7 11-34 0,7-6 34 0,0 5-34 0,-5-1 11 16,-4 3-11-16,4 3 11 0,5 2-11 0,-3 6 21 0,-6 2-21 15,9 10 21-15,2 4-21 0,-4 9 38 0,-3 7-38 16,8-7 39-16,4 0-39 0,-7 0 42 0,-2-5-42 16,8 2 42-16,-3 1-42 0,-6 6-4 0,-4-1 4 15,7-3-3-15,3-5 3 0,-6-2 1 16,-6-5-1-16,7-8 2 0,4-9-2 15,-14 5-8-15,-7-4 8 16,12-8-8-16,7-5 8 0,-7 5 37 16,-6 0-37-16,12-3 38 0,2-6-38 0,-9 6 2 15,-5-1-2-15,13-8 2 0,2 7-2 0,-2-7 34 16,-7 4-34-16,-3-4 35 16,-4 0-35-16,-7-7 30 0,-7-5-30 0,26-5 30 15,18-8-30 1,-13-2-6-16,2-9 6 15,15-3-5-15,8-8 5 0,-9-1 2 0,0-3-2 16,7 6 3-16,6 2-3 0,-6 0-6 0,0 7 6 16,21 0-6-16,14 9 6 0,-17-4-5 0,-7-2 5 15,15-6-4-15,8-3 4 0,-24 8-71 0,-11 5 71 16,3 7-71-16,-4 1 71 0,-5 2-245 0,-6 4 245 0,6 3-244 16,2 3 244-16,19-15-2075 0</inkml:trace>
  <inkml:trace contextRef="#ctx0" brushRef="#br0" timeOffset="41551.04">14445 4735 841 0,'0'0'0'0,"9"0"0"0,3 0 0 0,-12 0 328 0,-7 0-328 16,7 0 328-16,-8 0-328 0,8 0 202 0,-9 2-202 16,9-2 203-16,-9 1-203 0,9-1 189 0,-9 6-189 0,9-6 189 15,-8 0-189-15,8 0 121 0,0 0-121 0,0 0 122 16,0 0-122-16,0 0 92 0,1 8-92 0,-1-8 92 16,4 10-92-16,-4-10 68 0,9 13-68 0,-2-8 69 15,1-2-69-15,6 1 49 0,2 1-49 0,2-5 50 16,4 3-50-16,-1-3 22 0,2 4-22 0,1-4 22 15,3 0-22-15,-1 0 6 0,4 0-6 0,-4 0 6 16,0-7-6-16,4 3 4 0,-1-1-4 0,6 2 4 16,-3-2-4-16,4 1 12 0,3 1-12 0,-1-1 12 15,1 2-12-15,1 2 0 0,0-3 0 16,-1 3 0-16,-3 0 0 0,8 0 2 16,-2 0-2-16,3 0 3 15,1-3-3 1,-1 3-2-16,1-6 2 0,-6 3-2 15,2 0 2-15,-2-1 28 16,0 2-28-16,0 1 28 16,-1-1-28-16,1-1 0 15,2-4 0-15,0 5 0 16,1-5 0-16,1 2 23 0,-4-2-23 0,0 2 24 16,-3 2-24-16,2-4-34 15,-3 3 34-15,-1 3-34 16,0-6 34-16,0 3 33 15,-3-1-33-15,1 2 33 0,0-2-33 0,-2 1-11 16,-1 1 11-16,-4-1-10 0,4 3 10 16,-6 1 1-16,3-4-1 0,-5 4 2 15,-1 0-2-15,-1 0-2 0,-1 0 2 16,-2 0-2-16,1 0 2 16,-4 0 5-16,1 4-5 0,3-4 5 15,1-4-5-15,-1 4-4 0,1 0 4 16,-2 0-3-16,4 4 3 15,-3-4 10-15,-4 0-10 0,3 0 10 16,2 0-10-16,-3-4 1 0,0 4-1 16,-2-3 2-16,2 3-2 0,-4 0 1 0,2 3-1 15,0-3 2-15,1-3-2 0,3 3 1 16,-6 0-1-16,2 0 1 0,-5-4-1 0,3 4 3 16,-3 0-3-16,3-2 4 0,2 2-4 0,-5-3 2 0,-2 3-2 15,12 0 2-15,11-3-2 16,-22 3 1-16,-11 0-1 0,22 0 2 15,9 0-2-15,-28 0 1 0,-5 0-1 16,15 0 1-16,15-4-1 0,-25 4 3 16,-18 0-3-16,25 0 4 15,13-2-4-15,-20 2 0 0,-23 0 0 0,33 0 0 16,15-1 0-16,-25 1 1 0,-25 10-1 16,32-10 2-16,14-3-2 0,-21 3 5 15,-21-6-5-15,30 5 5 0,8-1-5 0,-17 2 0 0,-22 0 0 16,22 0 0-16,14 0 0 0,-23-3 0 0,-12 3 0 15,21 0 0-15,21-9 0 0,-28 9 0 16,-10 0 0-16,11-3 0 16,3 3 0-16,-6 0 2 0,-5 0-2 15,14 0 2-15,18-4-2 0,-18 4-1 16,-18-3 1-16,9 1 0 0,6-1 0 0,-8 3 0 16,-1-4 0-16,5-1 0 0,2 2 0 15,-4-1-15-15,0 4 15 0,1-5-14 0,-1 2 14 16,0 3 3-16,-1-4-3 15,1 4 4-15,-1-5-4 0,-4 2-19 0,-2-1 19 16,7 1-18-16,2 1 18 0,-3-1 1 0,1-1-1 16,0 1 1-16,4 3-1 15,-2-4-2-15,-2 3 2 0,2-3-1 16,2 4 1-16,5 0 0 0,-12-3 0 16,12 3 0-16,0 0 0 0,0 0-5 0,0 0 5 15,0 0-5-15,0 0 5 0,0 0-3 16,0 0 3-16,0 0-3 0,0 0 3 0,0 0-2 15,0 0 2-15,0 0-2 0,0 0 2 0,0 0-17 0,0 0 17 0,0 0-17 16,0-9 17-16,0 9 17 0,0 0-17 0,0 0 17 16,-2-12-17-16,2 12 0 0,0 0 0 0,0-7 0 15,-5 2 0-15,5 5 40 0,0 0-40 0,0 0 41 16,-7-12-41-16,7 12 6 0,0 0-6 16,0 0 7-16,-5-3-7 0,5 3 0 0,0 0 0 15,0 0 0-15,0 0 0 0,0 0 0 16,0 0 0-16,0 0 0 0,0 0 0 15,0 0 5-15,0 0-5 0,0 0 5 16,0 0-5-16,0 0 22 0,0 0-22 0,0 0 22 16,0 0-22-16,0 0-5 0,0 0 5 0,0 0-4 15,0 0 4-15,0 0 36 0,0 0-36 0,0 0 36 16,0 0-36-16,0 0-13 0,0 0 13 0,0 0-13 0,0 5 13 16,0-5 19-16,0 0-19 0,0 0 20 0,8 12-20 0,-8-12-1 15,0 0 1-15,12 10-1 0,4-1 1 0,-16-9 51 16,0 0-51-16,19 12 52 0,2 0-52 0,-21-12-39 15,0 0 39-15,23 10-38 0,2 0 38 16,-25-10 41-16,0 0-41 0,36 11 41 16,8-3-41-16,-44-8-4 0,0 0 4 0,42 7-3 15,0-2 3-15,-42-5-28 0,0 0 28 16,31 7-28-16,-6-2 28 0,-25-5 15 0,0 0-15 16,19 4 15-16,-7-1-15 0,-12-3-1 0,0 0 1 0,12 2 0 15,-6 1 0-15,-6-3-11 0,0 0 11 0,0 0-11 16,7 7 11-16,-7-7 33 0,0 0-33 0,-2 9 34 15,-3 6-34-15,5-15-44 0,0 0 44 0,-9 12-44 0,-3 4 44 16,12-16 33-16,0 0-33 16,-27 24 34-16,-11 5-34 0,38-29-17 0,0 0 17 15,-31 34-17-15,-4-1 17 0,35-33 0 0,0 0 0 0,-30 31 0 16,4-2 0-16,26-29 52 0,0 0-52 0,-21 25 52 16,3-4-52-16,18-21-242 0,0 0 242 0,-14 21-241 15,6-9 241-15,-13 19-2136 0</inkml:trace>
  <inkml:trace contextRef="#ctx0" brushRef="#br0" timeOffset="42363.65">17805 4359 1166 0,'0'0'0'16,"0"0"0"-16,0 0 0 0,0 0 306 0,0 0-306 0,0 0 307 15,0 0-307-15,0 0 186 0,0 0-186 0,0 0 186 16,23-12-186-16,-23 12 130 0,0 0-130 0,23-12 131 16,1 0-131-16,-24 12 45 0,0 0-45 0,33-12 46 0,6 0-46 15,-39 12 6-15,0 0-6 0,36-12 6 0,3 0-6 0,-39 12 64 16,0 0-64-16,31-8 64 0,-5 1-64 0,-26 7 1 16,0 0-1-16,14-9 1 0,-5 6-1 0,-9 3-68 15,0 0 68-15,-7-4-67 0,-12 4 67 0,19 0-361 16,0 0 361-16,-23 7-361 0,-12 2 361 0,-21 3-1191 15</inkml:trace>
  <inkml:trace contextRef="#ctx0" brushRef="#br0" timeOffset="42533.6">17851 4308 1379 0,'0'0'0'0,"0"0"0"0,10-2 0 0,-10 2 352 0,0 0-352 0,-2 12 352 16,-6 5-352-16,8-17 194 0,0 0-194 0,-7 31 194 15,-4 10-194-15,11-41 117 0,0 0-117 0,-7 38 117 16,0-2-117-16,7-36 51 0,0 0-51 0,-2 45 52 16,-1 6-52-16,3-51 35 0,0 0-35 0,-2 46 36 15,2 4-36-15,0-50 3 0,0 0-3 0,0 52 3 16,5 3-3-16,-5-55-173 0,0 0 173 0,4 43-173 16,1-11 173-16,4 42-1801 15</inkml:trace>
  <inkml:trace contextRef="#ctx0" brushRef="#br0" timeOffset="43137.31">17580 4720 841 0,'0'0'0'0,"9"-4"0"0,3 4 0 0,-4-5 149 15,1 2-149-15,0-1 149 0,0-1-149 0,3 2 214 16,0-4-214-16,6-2 214 0,1 1-214 0,-19 8 68 16,0 0-68-16,28-12 68 0,7 0-68 0,-4 1 59 0,2 3-59 15,-5-1 60-15,-1 0-60 0,-3 6 34 0,-1-4-34 16,-2 2 35-16,0 2-35 0,0 3 36 0,-7-4-36 16,-2 4 36-16,-3-3-36 0,-2 3 39 0,-2 0-39 15,-5 0 39-15,9-2-39 0,-9 2 95 0,0 0-95 16,0 0 95-16,0 0-95 0,0 0 80 0,0 0-80 0,0 0 80 15,0 0-80-15,0 0 99 0,-4 9-99 16,4-9 99-16,-5 8-99 0,5-8 46 0,0 0-46 0,0 0 47 16,-9 12-47-16,0-3 51 0,1 1-51 0,2-1 52 15,3-2-52-15,-4 1 7 0,3-3-7 0,3 2 7 16,-6 2-7-16,5 1 19 16,-3 4-19-16,3-4 20 0,2-5-20 0,2 4 38 15,-1-2-38-15,3 1 39 0,1 2-39 16,4 2 10-16,3 2-10 0,0-3 11 15,1-6-11-15,2 2 22 16,1-7-22-16,0 0 22 0,-2-7-22 16,-4 2 0-16,1-7 0 0,-3 5 0 15,1-2 0-15,-5-1 1 0,1 1-1 16,-3 1 1-16,1-4-1 0,-3 3 0 16,-3-3 0-16,1-3 0 0,2-1 0 0,-7 4 0 15,-2 0 0 1,2 3 1-16,2 3-1 15,-2-1-2-15,0 5 2 16,2-1-1-16,-2-4 1 0,0 5-36 0,3-1 36 16,4 3-36-16,-9-4 36 0,9 4-288 15,0 0 288-15,0 0-287 0,0 0 287 16,0 0-1618-16</inkml:trace>
  <inkml:trace contextRef="#ctx0" brushRef="#br0" timeOffset="43690.49">18298 4586 919 0,'0'0'0'0,"0"0"0"0,-12 10 0 16,12-10 292-16,-7 5-292 0,7-5 292 0,0 0-292 16,0 0 215-16,0 0-215 0,0 0 215 0,0 0-215 0,0 0 195 15,0 0-195-15,0 0 195 0,0 0-195 0,0 0 155 16,0 0-155-16,0 0 155 0,0 0-155 0,0 0 73 15,0 0-73-15,0 0 74 0,8-5-74 0,-1 2 39 16,6-1-39-16,-5-1 40 16,1 5-40-16,0 0 12 0,1 2-12 0,-1 1 12 0,1 1-12 0,-1 1 26 15,-4 5-26-15,-5-10 26 0,6 5-26 0,-6-5-6 16,7 9 6-16,-7-2-6 0,1 5 6 0,-1 0 5 0,0 0-5 16,0-5 5-16,0-2-5 15,-1 2 7-15,1-2-7 0,-6 5 8 16,3-1-8-16,-4 3 8 0,0 3-8 15,3-6 9-15,-1-6-9 0,5-3 16 0,-8 12-16 16,8-12 17-16,0 0-17 0,0 0 22 0,0-9-22 16,0 3 22-16,1-3-22 0,3-3 0 0,1 0 0 15,2-7 0-15,0-1 0 0,0 1-16 16,-4 1 16-16,3 0-15 0,-1-1 15 16,4-2-74-16,-1-3 74 0,1 12-73 0,2 4 73 0,3 1-124 15,3 2 124-15,-1-2-124 0,7-2 124 0,-6 0-313 16,4-1 313-16,-4 2-313 0,3 1 313 0,18-7-1355 15</inkml:trace>
  <inkml:trace contextRef="#ctx0" brushRef="#br0" timeOffset="76435.12">19280 4381 1255 0,'0'0'0'0,"0"0"0"16,0 0 0-16,0 0 305 0,0 0-305 0,0 0 306 15,0 0-306-15,0 0 172 0,0 0-172 0,0 0 173 16,0 0-173-16,0 0 162 0,0 0-162 0,0 0 163 16,0 0-163-16,0 0 127 0,0 0-127 0,0 0 128 15,8 30-128-15,-8-30 57 0,0 0-57 0,2 22 58 16,3 4-58-16,-5-26 34 0,0 0-34 0,2 31 35 15,0 0-35-15,-2-31 4 0,0 0-4 0,0 36 5 16,-4 5-5-16,4-41 44 0,0 0-44 0,-1 34 45 31,-1-5-45-31,2-29 11 0,0 0-11 0,-2 28 11 0,2-1-11 16,0-27-130-16,0 0 130 0,0 19-130 16,-2-5 130-16,2-14-588 15,0 0 588-15,0 13-587 0,0-4 587 0,0 12-1039 0</inkml:trace>
  <inkml:trace contextRef="#ctx0" brushRef="#br0" timeOffset="77237.58">19309 4239 1143 0,'0'0'0'0,"0"-10"0"0,0-7 0 0,0 5 321 0,-7 3-321 16,4 2 322-16,-1 2-322 0,4 5 238 0,-7-7-238 16,7 7 238-16,-8 0-238 0,8 0 137 0,-7 5-137 15,7-5 138-15,0 0-138 0,0 0 75 0,-5 16-75 16,-1 18 75-16,-6 14-75 0,3 0 66 0,2 7-66 0,2-22 67 15,2-14-67-15,1 5 4 0,-2-4-4 0,1 16 5 16,1 11-5-16,-5-6 13 0,2 2-13 0,3-16 14 16,2-11-14-16,2 1 39 0,1-2-39 0,1 13 39 15,1 3-39-15,4-6 1 0,0 1-1 0,-1-5 2 16,5-9-2-16,-1-4 37 0,2-1-37 0,5-7 37 16,4-3-37-16,-4-6 0 0,-2-6 0 0,1-1 0 15,-1-1 0-15,-4 2 8 0,-5-4-8 0,1 1 9 16,-2 0-9-16,2-1 9 0,-6 2-9 0,2-6 10 15,-1 3-10-15,-4 3 14 0,-4 1-14 0,4 1 15 16,2 3-15-16,0 0-4 0,0 3 4 0,1 2-4 16,-3 2 4-16,0 5-15 0,0 0 15 0,0 0-14 0,0 0 14 15,0 0 33-15,0 0-33 0,0 0 33 0,0 0-33 16,0 0 1-16,-3 9-1 0,3-9 2 0,-2 8-2 16,2 4 61-16,0 4-61 0,2-4 61 0,1 3-61 15,-3 2 6-15,2 7-6 0,0 2 6 0,3 1-6 16,-2 6-2-16,3 0 2 0,-3-14-1 0,-1-11 1 0,0 1 60 15,-2 1-60-15,5 7 61 0,-3 7-61 0,5-1-113 16,-4 1 113-16,2-9-112 0,-1-6 112 0,1-1-416 16,-1-4 416-16,-4-4-415 0,12 3 415 0,2-3-1565 15</inkml:trace>
  <inkml:trace contextRef="#ctx0" brushRef="#br0" timeOffset="77688.61">19577 4601 1199 0,'0'0'0'0,"0"0"0"15,0 0 0-15,0 0 254 0,0 0-254 0,0 0 255 16,3-8-255-16,-3 8 243 0,7-9-243 0,-3 2 244 15,3-1-244-15,-4 1 166 0,4 2-166 0,0-4 166 16,2 6-166-16,-4-4 107 0,4 2-107 0,0-2 108 16,-1 2-108-16,3-2 62 0,-1 1-62 0,-1 6 62 0,-4-3-62 15,2 6 21-15,0-1-21 0,-7-2 21 0,11 11-21 16,-4-6 20-16,0 7-20 0,-4-5 20 0,1-6-20 16,-4 6 8-16,2 0-8 0,-1 5 9 0,-1 2-9 0,-1 5 33 15,-1 5-33-15,2-16 34 0,0-4-34 16,0-4 0-16,0 12 0 0,-4-5 0 0,3 1 0 0,-3 1 12 15,-3 6-12-15,5-8 13 0,-1 2-13 0,3-9 16 16,0 0-16-16,0 0 17 0,12-9-17 0,-8-1-1 16,1-4 1-16,-2-1-1 0,2-4 1 0,1-2 15 15,2-1-15-15,3-2 16 0,3-2-16 0,-2 0-4 16,2 0 4-16,-2-1-3 0,1 0 3 16,-3 4 1-16,-3 6-1 0,4 2 2 0,1 3-2 0,-5 3-182 0,2 6 182 15,-9 3-182-15,0 0 182 0,0 0-819 0,0 0 819 16,5 8-818-16,0 11 818 0,7 9-571 0</inkml:trace>
  <inkml:trace contextRef="#ctx0" brushRef="#br0" timeOffset="78115.44">20120 4457 1367 0,'0'0'0'0,"0"0"0"15,-10 0 0-15,10 0 244 0,0 0-244 0,0 0 245 16,0 0-245-16,0 0 210 0,-9 5-210 0,9-5 210 16,-9 4-210-16,2-1 137 0,-2 6-137 0,9-9 138 0,-8 6-138 15,1 3 67-15,0 0-67 0,0-1 67 0,2 3-67 16,-8 6 39-16,-1 2-39 0,9-11 39 0,3-1-39 16,1 2 26-16,-1-4-26 0,2 5 26 0,0-5-26 15,0 7 15-15,0 4-15 0,2-4 16 0,1-4-16 0,4 3 18 16,2-6-18-16,1-2 19 0,4-3-19 0,-3-3 24 15,1-6-24-15,0 1 25 0,0-3-25 0,-3 3-5 16,0-1 5-16,-2-1-5 0,-2 1 5 16,0-3-1-16,-1 0 1 0,5 0 0 0,-4-3 0 0,-2 3-8 15,-3 0 8-15,0 0-7 0,0 0 7 0,-3 3-1 16,1 9 1-16,2 0-1 0,0 0 1 0,0 0-8 16,0 0 8-16,0 0-8 0,0 0 8 0,0 0 34 15,0 0-34-15,0 0 35 0,0 0-35 0,0 0 12 16,0 5-12-16,0 5 12 0,2-1-12 0,-2 7 22 0,0 1-22 15,0-5 23-15,0-2-23 0,3 2 56 0,-1 0-56 16,2-3 57-16,-1-3-57 0,1 5-207 0,1 2 207 16,0-4-206-16,0 0 206 0,6 10-1933 15</inkml:trace>
  <inkml:trace contextRef="#ctx0" brushRef="#br0" timeOffset="80149.23">20323 4526 841 0,'0'0'0'0,"0"0"0"0,0 0 0 0,0 0 311 16,0 0-311-16,0 0 311 0,0 0-311 0,0 0 244 0,0 0-244 15,0 0 244-15,0 0-244 0,0 0 196 0,2-5-196 16,-1-2 196-16,-1-5-196 0,4 5 143 0,-2 2-143 16,5-4 144-16,1 2-144 0,3 2 93 0,-1-5-93 0,2 1 94 15,2-3-94-15,-1 0 75 0,1 0-75 0,0 4 75 16,-2 8-75-16,0-4 51 0,0 4-51 0,1 0 51 16,1 5-51-16,-2-1 14 0,2-1-14 0,-7 1 15 15,-4-3-15-15,1 6 7 0,-1 0-7 0,-1 2 8 16,-4-1-8-16,2 4 0 0,2 4 0 0,-2-11 0 15,0-4 0-15,0-1 53 0,0 0-53 0,-4 9 54 16,-3 3-54-16,-1 4-26 16,-5 1 26-16,8-5-25 0,-2-2 25 15,-1-1 51-15,-1-1-51 0,4-1 52 16,-1-2-52-16,-1-1-51 0,-1-1 51 16,2-1-51-16,-2 1 51 0,-1-3-29 0,-2 0 29 15,3 0-29-15,-1-3 29 16,0 1-45-16,4 2 45 0,-4-7-44 15,-1 2 44-15,1-2-3 0,0-1 3 16,2-1-3-16,2 2 3 0,2-1-9 16,-6 1 9-16,5-2-9 0,3 2 9 0,1 7-4 15,-7-5 4-15,7 5-3 0,-6-9 3 0,6 9-11 16,-8-6 11-16,8 6-11 0,-2-9 11 0,2 9-15 0,0-7 15 16,0 7-15-16,2-5 15 0,-2 5 4 0,-4-10-4 15,4 10 4-15,0 0-4 0,0 0 7 16,0 0-7-16,0 0 8 0,0 0-8 0,0 0 73 15,2 13-73-15,0-4 73 0,-1 0-73 16,1-1 38-16,3 8-38 0,-5-8 38 16,2 3-38-16,0 1 70 0,0 3-70 15,1-3 70-15,-1 0-70 0,1 3 12 16,1 6-12-16,-1-9 12 0,-1 0-12 0,2 4-1 16,-4-4 1-16,-4 15-1 0,-1 9 1 15,5 0-8-15,2 0 8 16,-2-12-8-16,-2-8 8 0,4 1 6 0,-1 2-6 31,-1-12 7-31,-3-7-7 16,3 0 72-16,-4 8-72 0,4-8 72 15,0 0-72-15,0 0-9 0,4 12 9 0,-2-7-9 16,-2-1 9-16,1 3-77 0,-1 1 77 0,0-8-77 0,9 7 77 0,-9-7-296 16,7 0 296-16,-7 0-296 0,10-7 296 0,1-1-1909 0</inkml:trace>
  <inkml:trace contextRef="#ctx0" brushRef="#br0" timeOffset="80983.75">20609 4315 583 0,'0'0'0'0,"0"0"0"16,0 0 0-16,0 0 300 0,0 0-300 0,0 0 301 15,0 0-301-15,0 0 206 0,0 0-206 0,0 0 207 16,0 0-207-16,0 0 145 0,0 0-145 0,0 0 146 16,4-11-146-16,-4 11 60 0,0 0-60 0,2-10 60 15,1-5-60-15,-3 15 71 0,0 0-71 0,4-16 71 16,-3-8-71-16,-1 24 1 0,0 0-1 0,4-24 1 16,-4 0-1-16,0 24 72 0,0 0-72 0,0-27 72 15,0-1-72-15,0 28 82 0,0 0-82 0,0-27 83 16,0 3-83-16,0 24 50 0,0 0-50 0,-4-19 51 15,3 7-51-15,1 12 53 16,0 0-53-16,-2-9 54 0,0 6-54 0,2 3 83 16,0 0-83-16,0 0 83 0,-5 19-83 0,5-19 14 15,0 0-14-15,-4 27 15 0,-1 9-15 0,5-36 28 16,0 0-28-16,-3 43 28 0,-1 5-28 16,4-48 48-16,0 0-48 0,-2 53 49 0,2 9-49 15,0-62 43-15,0 0-43 0,0 48 44 16,0-5-44-16,0-43 5 15,0 0-5-15,2 41 6 0,0-7-6 0,-2-34-5 16,0 0 5-16,2 33-4 0,-1-9 4 0,-1-24 45 16,0 0-45-16,2 21 45 0,3-2-45 0,-5-19 52 15,0 0-52-15,9 12 53 0,0-6-53 0,-9-6-17 16,0 0 17-16,17 0-17 0,-1-6 17 16,-16 6-15-16,0 0 15 0,23-12-14 0,1-4 14 15,-24 16 0 1,0 0 0-16,23-19 0 0,0 2 0 15,-23 17-33-15,0 0 33 0,21-15-32 0,-4-1 32 16,-17 16-16-16,0 0 16 0,14-5-15 16,-2 2 15-16,-12 3-11 0,0 0 11 15,9 0-11-15,-2 3 11 0,-7-3 0 16,0 0 0-16,9 5 1 0,1 7-1 0,-10-12 22 16,0 0-22-16,12 12 22 0,1 0-22 0,-13-12-4 15,0 0 4-15,12 11-3 0,2-3 3 0,-14-8 53 16,0 0-53-16,14 4 54 0,2-4-54 0,-8 0-297 15,1-4 297-15,3 4-296 16,-3-5 296-16,8 2-1870 0</inkml:trace>
  <inkml:trace contextRef="#ctx1" brushRef="#br0" timeOffset="61897.5">24309 9174 0,'0'0'0</inkml:trace>
  <inkml:trace contextRef="#ctx0" brushRef="#br0" timeOffset="85629.41">21114 3997 1502 0,'0'0'0'0,"0"0"0"0,-5 9 0 0,5-9 230 0,-9 7-230 0,9-7 231 15,0 8-231-15,0 1 152 0,0-2-152 0,2 5 152 16,-2 3-152-16,4 6 153 0,3 3-153 0,-1 12 154 16,3 10-154-16,-4 5 62 0,1 13-62 0,-3-35 62 15,2-22-62-15,-5 8 8 0,-3-3-8 0,-2 33 8 16,-2 22-8-16,-2-10 25 0,0 1-25 16,4-22 26-16,5-15-26 0,-3-2 57 0,1-7-57 15,-7 24 58-15,-3 19-58 16,3-11 4-16,0 1-4 15,4-14 5-15,0-7-5 16,3-5 3-16,2-7-3 0,2 0 3 16,3-7-3-16,2-2-456 0,2 1 456 0,1-8-455 15,4 1 455-15,11-2-1315 0</inkml:trace>
  <inkml:trace contextRef="#ctx0" brushRef="#br0" timeOffset="85929.64">21548 4315 1771 0,'0'0'0'0,"0"8"0"16,3 11 0-16,-1 2 259 0,1 3-259 0,-3-9 260 15,0-6-260-15,0 10 160 0,0-2-160 0,-3 5 160 16,-1-1-160-16,1 3 110 0,-1 3-110 0,3-10 110 16,1-6-110-16,0 4 32 0,-2-3-32 0,2 5 33 15,-2 5-33-15,4-4 3 0,-2 2-3 0,2-6 3 16,-1-2-3-16,3-3-408 0,-1-6 408 0,4-1-408 16,4-2 408-16,6 3-1402 0</inkml:trace>
  <inkml:trace contextRef="#ctx0" brushRef="#br0" timeOffset="86209.98">21495 4256 1524 0,'0'0'0'0,"0"0"0"0,-5-8 0 0,5-1 278 15,0-1-278-15,2 1 278 0,1 1-278 0,6 1 129 16,1 2-129-16,3-2 130 0,2 5-130 0,5-1 58 15,4-1-58-15,2-1 58 0,0 3-58 0,-1 1 10 16,-2 1-10-16,-2 1 10 0,-2 3-10 0,-4 3 2 16,-6-2-2-16,-4 2 2 0,1 1-2 0,-5 1 58 0,-2 1-58 15,1-10 58-15,0 9-58 0,0-9 4 0,-9 5-4 16,-9 10 4-16,-9 8-4 0,2-3 37 0,-1-1-37 0,10-7 37 31,6 0-37-31,-4-3 36 16,0-4-36-16,3 2 37 0,4-4-37 0,-3 0-176 0,-2 3 176 15,12-6-175-15,-6 6 175 0,-2 3-1696 16</inkml:trace>
  <inkml:trace contextRef="#ctx0" brushRef="#br0" timeOffset="86491.32">21930 4272 1412 0,'0'0'0'0,"0"0"0"0,-12 3 0 0,12-3 288 16,0 0-288-16,0 0 289 0,0 0-289 0,0 0 221 15,0 0-221-15,0 17 222 0,0 18-222 0,0-35 178 16,0 0-178-16,0 32 179 0,0 8-179 0,0-40 71 16,0 0-71-16,-4 32 71 0,4 3-71 0,0-35 48 15,0 0-48-15,-1 30 48 0,1 0-48 0,0-30 54 16,0 0-54-16,1 22 55 0,3 2-55 0,-4-24-121 15,0 0 121-15,9 17-120 0,-1-5 120 0,-8-12-756 16,0 0 756-16,9 7-755 0,2-2 755 0,10 11-790 16</inkml:trace>
  <inkml:trace contextRef="#ctx0" brushRef="#br0" timeOffset="86798.44">22066 4445 1849 0,'0'0'0'0,"-3"14"0"15,-4 8 0-15,7-22 285 0,0 0-285 0,-4 14 285 16,4-4-285-16,0-10 191 0,0 0-191 0,0 12 192 16,0-3-192-16,0-9 120 0,0 0-120 0,4 12 120 15,-1 0-120-15,-3-12 42 0,0 0-42 0,13 15 43 16,2 1-43-16,-15-16 52 0,0 0-52 0,18 12 52 16,3-4-52-16,-21-8 20 0,0 0-20 0,21 4 20 15,0-8-20-15,-21 4 13 0,0 0-13 0,17-5 13 16,-1-7-13-16,-16 12-21 0,0 0 21 0,10-19-21 15,-3-5 21-15,-7 24-1 0,0 0 1 0,6-27-1 0,-10-6 1 16,4 33 1-16,0 0-1 0,-3-27 2 16,-6-1-2-16,9 28-48 15,0 0 48-15,-7-15-48 0,-2 3 48 16,9 12-60-16,0 0 60 0,-7-9-60 16,-1 6 60-16,8 3-393 0,0 0 393 0,-7 7-392 15,0 5 392-15,-6 8-1534 0</inkml:trace>
  <inkml:trace contextRef="#ctx0" brushRef="#br0" timeOffset="87006.68">22472 4157 1838 0,'0'0'0'16,"-5"7"0"-16,-6 1 0 0,11-8 278 0,0 0-278 0,-3 16 278 15,3 4-278-15,0-20 195 0,0 0-195 0,3 28 195 16,-1 11-195-16,1-8 97 0,3 5-97 0,-5-12 98 15,1 0-98-15,0-3 55 0,1-2-55 0,1 1 56 16,-2-1-56-16,1 2 52 0,1-6-52 0,-1 1 53 16,-1-4-53-16,1 0-299 0,4-4 299 0,-5 1-298 15,0-2 298-15,3 5-1814 0</inkml:trace>
  <inkml:trace contextRef="#ctx0" brushRef="#br0" timeOffset="87202.44">22353 4478 1423 0,'0'0'0'0,"0"0"0"0,3 12 0 16,-3-12 385-16,0 0-385 0,0 0 385 0,2-12-385 16,5-4 170-16,2-4-170 0,8 8 170 0,1 0-170 15,5 1 154-15,5-1-154 0,1 4 155 0,4 2-155 0,4 0 0 16,-4-6 0-16,2 3 0 0,-2 2 0 0,-1-1 23 16,-1-1-23-16,-4 6 24 0,-5-1-24 0,-8 4-11 15,-5-3 11-15,-9 3-11 0,0 0 11 0,0 0 13 16,-14 7-13-16,14-7 13 0,-9 5-13 0,1 2-2113 15</inkml:trace>
  <inkml:trace contextRef="#ctx0" brushRef="#br0" timeOffset="92852.61">11821 5844 841 0,'0'0'0'0,"0"0"0"0,-5-2 0 0,-4 4 238 16,0 1-238-16,2-3 239 0,-1 0-239 0,3 0 216 16,-4 0-216-16,0 0 217 0,2 0-217 0,2 0 200 15,-4 4-200-15,9-4 201 0,-9 0-201 0,9 0 140 16,-8 3-140-16,8-3 140 0,0 0-140 0,0 0 89 15,0 0-89-15,0 0 90 0,0 0-90 0,0 0 103 0,0 0-103 16,0 0 104-16,0 0-104 0,0 0 24 0,17 2-24 16,-8 1 25-16,0-3-25 0,12 0 39 0,5 0-39 15,0 0 40-15,7 0-40 16,2 0 13-16,-2 0-13 0,2-5 14 16,0 2-14-16,0-1 5 0,5 1-5 15,2 1 5-15,2-5-5 0,1 2 39 16,-5 2-39-16,4-4 40 15,-2 2-40-15,-3-2-1 16,-1 2 1-16,-8 5 0 0,-8-4 0 16,12 4 2-16,1 0-2 0,-1 0 3 15,5-3-3-15,-1 3 2 0,1 3-2 0,-8-3 3 16,-1 0-3-16,0 0 1 0,1 0-1 16,-6 0 2-16,-8 0-2 15,4 0 10-15,2 0-10 0,-6 0 10 16,-1 0-10-16,10 0 0 0,4 0 0 15,-7 0 1-15,-3-3-1 0,10-1-2 16,0-1 2-16,-13 2-1 0,-8 3 1 16,10-4 7-16,6 2-7 0,-3-4 7 0,3 0-7 15,-4 0 0-15,2-6 0 0,-8 6 0 16,-1 5 0-16,2-1 15 16,2-1-15-16,-5-1 15 0,-4 1-15 15,5 1-9-15,2-5 9 16,-7 4-8-16,-4-2 8 15,4 1 3-15,-2-4-3 0,-7 8 4 16,8-4-4-16,-8 4 3 16,9-3-3-16,-9 3 3 0,5-2-3 0,-5 2 0 0,7-3 0 0,-7 3 0 0,0 0 0 0,0 0-2 15,0 0 2-15,0 0-2 0,0 0 2 0,0 0-32 0,0 0 32 0,0 0-32 0,0 0 32 0,0 0 0 0,9 1 0 0,-9-1 1 16,7 4-1-16,-7-4 0 0,0 0 0 0,0 0 0 0,0 0 0 16,0 0 11-16,0 0-11 0,0 0 11 0,0 0-11 0,0 0 18 0,0 0-18 0,0 0 18 15,7 3-18-15,-7-3 3 0,9-5-3 0,-9 5 4 0,0 0-4 0,0 0 0 16,0 0 0-16,0 0 1 0,0 0-1 0,0 0 2 0,0 0-2 0,0 0 3 0,0 0-3 0,0 0-1 15,0-7 1-15,0 7 0 0,-5-8 0 0,5 8 3 0,-11-12-3 0,11 12 4 0,-10-7-4 0,10 7-10 0,-9-6 10 16,9 6-10-16,-9-3 10 0,9 3 7 0,-9-3-7 0,9 3 8 0,-8 0-8 0,8 0 1 0,0 0-1 0,0 0 1 0,-11-7-1 16,11 7 1-16,0 0-1 0,-7-5 1 0,0-2-1 0,7 7-16 0,0 0 16 0,-5-5-15 15,-4-4 15-15,9 9 2 0,0 0-2 0,-9-7 3 16,1 2-3-16,8 5-21 0,0 0 21 0,-4-7-21 16,-1-1 21-16,5 8 1 0,0 0-1 0,-4-7 1 15,1 2-1-15,3 5 15 0,0 0-15 0,0 0 15 16,-3-11-15-16,3 11 3 0,0 0-3 0,0 0 4 15,0 0-4-15,0 0 55 0,0 0-55 0,0 0 56 16,0 0-56-16,0 0 0 0,0 0 0 0,0 0 0 16,-2-8 0-16,2 8 0 0,0 0 0 0,0 0 0 0,-5-9 0 15,5 9 32-15,0 0-32 0,0 0 32 0,-4-12-32 16,4 12-1-16,0 0 1 0,0 0-1 0,-9-7 1 0,9 7 30 16,0 0-30-16,0 0 30 0,0 0-30 15,0 0 6-15,0 0-6 0,0 0 7 0,0 0-7 0,0 0-7 16,0 0 7-16,0 0-7 0,0 0 7 0,0 0 34 15,0 0-34-15,0 0 34 0,0 0-34 0,0 0-45 16,0 0 45-16,0 0-44 0,0 0 44 0,0 0 44 16,0 0-44-16,0 0 45 0,0 0-45 0,0 0-8 15,0 0 8-15,0 0-8 0,9 11 8 0,-9-11 28 0,0 0-28 16,11 8 28-16,4 1-28 0,-15-9-16 0,0 0 16 16,21 15-15-16,5 1 15 0,-26-16 9 0,0 0-9 15,25 15 10-15,6 2-10 0,-31-17-8 0,0 0 8 0,27 19-8 16,-1-4 8-16,-26-15 3 0,0 0-3 0,21 13 3 15,-4-1-3-15,-17-12 0 0,0 0 0 0,12 8 1 16,-3-3-1-16,-9-5 13 0,0 0-13 0,9 7 13 16,-7-3-13-16,-2-4-8 0,0 0 8 0,3 8-8 15,-3 1 8-15,0-9 8 0,0 0-8 0,-5 19 8 16,-9-2-8-16,14-17 9 0,0 0-9 0,-16 22 9 16,-5-1-9-16,21-21-4 0,0 0 4 0,-19 20-4 15,0-1 4-15,19-19 35 0,0 0-35 0,-19 19 36 16,-2-4-36-16,21-15-3 0,0 0 3 0,-18 18-3 15,6-6 3-15,12-12-224 0,0 0 224 0,-16 12-224 16,6-2 224-16,-3 2-623 0,5-2 623 0,2 1-623 16,3 1 623-16,-9 6-1163 0</inkml:trace>
  <inkml:trace contextRef="#ctx0" brushRef="#br0" timeOffset="94805.44">14168 5461 247 0,'0'0'0'0,"0"0"0"16,0 0 0-16,0 0 511 0,0 0-511 0,0 0 511 15,0 0-511-15,0 0 257 0,0 0-257 0,0 0 258 16,0 0-258-16,0 0 218 0,0 0-218 0,0 0 219 16,0 0-219-16,0 0 113 0,0 0-113 0,0 0 113 0,0 0-113 15,0 0 78-15,0 0-78 0,8 0 78 0,5-7-78 16,-13 7 61-16,0 0-61 0,21-7 62 0,8-3-62 16,-29 10-4-16,0 0 4 0,32-7-3 0,4-5 3 0,-36 12 17 15,0 0-17-15,32-7 17 0,-9 2-17 16,-23 5-4-1,0 0 4-15,19-3-3 0,-5 3 3 0,-14 0-1 0,0 0 1 0,0 0-1 16,-6 8 1-16,6-8 1 0,0 0-1 0,-12 7 2 0,-10 5-2 0,22-12 1 16,0 0-1-16,-21 7 2 0,-6 2-2 0,27-9-3 15,0 0 3-15,-24 8-2 0,-2-1 2 0,26-7-13 16,0 0 13-16,-25 5-13 0,6-1 13 0,19-4-2 16,0 0 2-16,-16 3-1 0,2-3 1 0,14 0-17 15,0 0 17-15,-8 2-17 0,-1-2 17 16,9 0 0-16,0 0 0 0,0 0 0 0,-9-2 0 0,9 2-14 15,0 0 14-15,0 0-13 0,-9-3 13 0,9 3-1 0,0 0 1 16,0 0-1-16,-7-4 1 0,7 4 33 0,0 0-33 16,0 0 33-16,-8-5-33 0,8 5 1 0,0 0-1 15,0 0 2-15,-11-3-2 0,11 3 45 0,0 0-45 16,0 0 46-16,-10 3-46 0,10-3 13 0,0 0-13 16,0 0 14-16,0 0-14 0,0 0 43 0,0 0-43 15,0 12 43-15,0 12-43 0,0-24 32 0,0 0-32 16,3 40 33-16,2 8-33 0,-5-48 7 0,0 0-7 15,7 51 7-15,2 2-7 0,-9-53 20 0,0 0-20 16,5 47 20-16,1-5-20 0,-6-42 49 0,0 0-49 0,3 38 50 16,1-7-50-16,-4-31 8 0,0 0-8 15,3 31 8-15,-1-4-8 0,-2-27 43 16,0 0-43-16,3 21 44 0,-3-2-44 0,0-19 0 16,0 0 0-16,4 14 0 0,-4-4 0 0,0-10-235 15,0 0 235-15,0 0-234 0,0 0 234 0,0 0-554 0,5-14 554 16,-5 14-554-16,5-12 554 0,2 0-1054 0</inkml:trace>
  <inkml:trace contextRef="#ctx0" brushRef="#br0" timeOffset="95262.42">14024 5828 819 0,'0'0'0'0,"9"4"0"15,7 3 0-15,-16-7 292 0,0 0-292 0,0 0 292 16,0 0-292-16,0 0 199 0,0 0-199 0,0 0 199 16,0 0-199-16,0 0 151 0,0 0-151 0,0 0 151 15,5-9-151-15,-5 9 79 0,14-14-79 0,-5 9 79 0,3-2-79 16,2 2 47-16,3-3-47 0,8 1 47 0,5-5-47 16,-4 3 60-16,3-3-60 0,-9 5 60 0,-5 2-60 15,6-2 3-15,-3 2-3 0,-4-2 3 0,-2 4-3 16,4-2 35-16,0-2-35 0,-8 3 36 15,-6 4-36-15,-2 0-3 0,0 0 3 0,0 0-3 16,0 0 3-16,0 0 0 0,0 0 0 16,0 0 0-16,0 0 0 0,0 0 0 0,0 0 0 15,0 0 1-15,0 0-1 0,0 0-141 0,0 0 141 16,0 0-141-16,0 0 141 0,0 0-1604 0</inkml:trace>
  <inkml:trace contextRef="#ctx0" brushRef="#br0" timeOffset="95710.4">14454 5700 1031 0,'0'0'0'0,"0"0"0"16,-3-7 0-16,3 7 287 0,8-9-287 0,-8 9 287 15,0 0-287-15,0 0 180 0,0 0-180 0,0 0 181 16,0 0-181-16,0 0 137 0,0 0-137 0,0 0 138 16,-5 12-138-16,2 0 98 0,-4 0-98 0,5-5 99 15,2 2-99-15,-4-3 94 0,4 3-94 0,-5 8 95 16,-2 7-95-16,0-1 55 0,0 1-55 0,2-9 56 0,1-6-56 16,3 3 59-16,2-7-59 0,-1-5 59 0,6 10-59 15,-6-10 16-15,12 5-16 0,-5-1 17 0,-2-4-17 16,4 3 49-16,3-3-49 0,2 3 49 0,2-3-49 15,0-3 33-15,-1 3-33 0,-1-3 33 0,-2-3-33 16,1 3 7-16,-5-7-7 0,-2 5 8 16,1-4-8-16,-6-1 13 0,3-4-13 15,-4 0 13-15,-4 1-13 0,-1-6 1 16,-7-2-1-16,3 0 1 16,-1 6-1-16,-2 0-10 0,-1-1 10 0,5 9-10 15,1 6 10-15,-4-3-18 0,-1 4 18 16,7 4-18-16,-2-4 18 0,1 5-214 15,-2 2 214-15,8-7-214 0,0 0 214 0,0 0-1846 0</inkml:trace>
  <inkml:trace contextRef="#ctx0" brushRef="#br0" timeOffset="97045.42">14657 5736 460 0,'0'0'0'0,"0"0"0"0,0 0 0 15,0 0 298-15,0 0-298 0,0 0 299 16,0 0-299-16,0 0 161 0,0 0-161 0,0 0 161 0,0 0-161 15,0 0 140-15,0 0-140 0,0 0 140 0,0 0-140 0,0 0 123 16,0 0-123-16,0 0 124 0,0 0-124 0,0 0 72 16,0 0-72-16,0 0 72 0,0 0-72 0,0 0 52 15,0 0-52-15,0 0 53 0,0 0-53 0,0 0 51 16,0 0-51-16,0 0 51 0,0 0-51 0,0 0 59 16,0 0-59-16,0 0 59 0,0 0-59 0,0 0 15 15,0 0-15-15,0 0 15 0,0 0-15 0,0 0 24 16,0 0-24-16,0 0 25 0,0 0-25 0,0 0 3 15,0 0-3-15,0 0 3 0,0 0-3 0,0 0 12 0,0 0-12 16,0 0 13-16,0 0-13 0,0 0 33 0,0 0-33 16,0 0 33-16,-5-9-33 0,5 9 34 0,0 0-34 15,0 0 35-15,-7-7-35 0,7 7 3 0,0 0-3 16,0 0 3-16,-4-12-3 0,4 12 35 0,0 0-35 16,0 0 35-16,2-8-35 0,-2 8 17 0,0 0-17 0,0 0 17 15,5-9-17-15,-5 9 5 0,0 0-5 16,0 0 6-16,4-7-6 0,-4 7 34 0,0 0-34 0,0 0 35 15,7-8-35-15,-7 8 1 0,0 0-1 0,0 0 1 16,8-7-1-16,-8 7 12 0,0 0-12 0,0 0 12 16,9-5-12-16,-9 5 15 0,0 0-15 0,0 0 16 15,11-7-16-15,-11 7 15 0,0 0-15 0,0 0 15 16,10-6-15-16,-10 6-1 0,0 0 1 0,0 0-1 16,10-3 1-16,-10 3 4 0,0 0-4 0,0 0 5 0,9-3-5 15,-9 3 13-15,0 0-13 0,0 0 13 0,7 0-13 16,-7 0 0-16,0 0 0 0,0 0 0 0,0 0 0 15,0 0 16-15,0 0-16 0,0 0 17 0,7 3-17 16,-7-3-2-16,0 0 2 0,9 9-1 0,0 3 1 16,-9-12 3-16,0 0-3 0,8 12 4 0,1 3-4 15,-9-15-2-15,0 0 2 0,9 16-1 16,0 4 1-16,-9-20 6 0,0 0-6 0,7 16 7 16,0-1-7-16,-7-15 0 15,0 0 0-15,7 12 0 0,-7 0 0 0,0-12 4 16,0 0-4-16,3 9 4 0,-1 1-4 15,-2-10 13-15,0 0-13 0,3 10 14 0,1 1-14 16,-4-11 8-16,0 0-8 0,2 12 8 0,-1-4-8 16,-1-8 1-16,0 0-1 0,6 9 1 0,-6 1-1 15,0-10 3-15,0 0-3 0,3 9 4 16,-1 3-4-16,-2-12 0 0,0 0 0 16,3 12 1-16,-3 0-1 0,0-12 40 0,0 0-40 15,-3 10 41-15,-1 0-41 0,4-10 6 16,0 0-6-16,-5 12 6 0,-4-1-6 15,9-11 0-15,0 0 0 0,-8 8 0 0,-6-8 0 16,14 0 36-16,0 0-36 0,-13 0 37 0,1-8-37 16,3 1 0-16,1 2 0 0,2-6 0 0,3 1 0 15,3 0 0-15,-4-2 0 0,4 0 1 0,4 3-1 0,-2 0-4 16,1-1 4-16,4-2-3 0,-3 0 3 0,4-5-51 0,1 2 51 0,5-4-51 0,4-2 51 0,-3-1-4 0,3-2 4 16,-3 7-3-16,1-2 3 0,2 2-87 0,3 1 87 0,-9 6-86 0,-3 1 86 0,3 1-159 0,-2-1 159 0,-3 2-158 15,-1 2 158-15,6-7-1850 0</inkml:trace>
  <inkml:trace contextRef="#ctx1" brushRef="#br0" timeOffset="83530.78">19323 10042 0,'0'0'0,"0"0"0</inkml:trace>
  <inkml:trace contextRef="#ctx0" brushRef="#br0" timeOffset="107385.68">15495 5621 1188 0,'0'0'0'0,"0"0"0"0,11 3 0 0,-11-3 236 16,0 0-236-16,0 0 237 0,0 0-237 0,0 0 239 0,3 5-239 0,-3 7 239 16,-3 7-239-16,1 5 158 0,-1 7-158 0,3-14 158 15,-6-7-158-15,5 2 71 0,-1-3-71 0,2 12 71 16,-5 6-71-16,3-3 48 0,0 0-48 0,-1-8 49 15,1-8-49-15,0 2 53 0,0-1-53 0,2-9 53 16,0 0-53-16,0 0-48 0,0 0 48 0,0 0-48 16,0 0 48-16,0 0-532 0,0 0 532 0,0 0-532 15,0 0 532-15,0 0-1037 0</inkml:trace>
  <inkml:trace contextRef="#ctx0" brushRef="#br0" timeOffset="107731.69">15469 5600 1367 0,'0'0'0'0,"0"0"0"0,14-12 0 0,-3 5 211 16,-1 0-211-16,1 2 211 0,-3 2-211 0,8-1 169 15,2-1-169-15,-6 5 169 0,-2-3-169 0,6 1 53 0,1 2-53 16,-6 0 53-16,-1 2-53 0,4 1 1 0,0 1-1 15,-1 1 1-15,-5 2-1 0,5 8 44 0,1-3-44 16,-4 2 44-16,1 1-44 0,1 7 1 0,-3 6-1 16,-6-11 1-16,1-10-1 0,-3 10 33 0,3-1-33 0,-8 4 33 15,1 8-33-15,-2-6 91 16,-1 2-91-16,3-7 92 0,-4-5-92 0,-2 0 38 0,-1 0-38 16,3-3 38-16,0-2-38 0,0-1 0 0,-7 3 0 0,3-5 0 15,1 1 0-15,-3 2 33 0,-1-6-33 0,4 1 33 16,-1-2-33-16,3 2 44 0,-4-2-44 0,1 0 44 15,1 0-44-15,1 0-140 0,0-2 140 16,9 2-140-16,-9-3 140 0,9 3-406 16,0 0 406-16,0 0-405 0,0 0 405 0,0 0-1124 15</inkml:trace>
  <inkml:trace contextRef="#ctx0" brushRef="#br0" timeOffset="108500.29">16051 5645 964 0,'0'0'0'16,"0"0"0"-16,-3 6 0 0,3-6 279 0,0 0-279 0,0 0 280 15,0 0-280-15,0 0 153 0,0 0-153 0,0 0 154 16,0 0-154-16,0 0 136 0,-9 0-136 0,9 0 136 16,-9 0-136-16,0 6 107 0,1-3-107 0,-6 13 108 15,1 8-108-15,-6 0 68 0,0 3-68 0,7-12 68 16,8-3-68-16,2-3 74 0,-1 0-74 0,-2 1 74 15,1 7-74-15,-3-5-5 0,2 4 5 0,3-4-4 16,1-9 4-16,1-3 57 0,7 12-57 0,-7-12 57 16,10 3-57-16,0-1 40 0,1-2-40 0,-1 0 40 15,1-2-40-15,1 1-8 0,2-1 8 0,-2-5-7 16,1 2 7-16,-1-5-79 0,-2 1 79 0,-1-3-78 16,-2 0 78-16,-3-7-10 0,1 2 10 0,-5-7-9 0,2 0 9 15,-1 0-38-15,1-2 38 0,1 9-37 16,-3-2 37-16,0 4 12 0,0 3-12 0,0 3 12 0,-3 4-12 15,3 5 3-15,-2-7-3 0,2 7 4 0,0 0-4 16,0 0 0-16,0 0 0 0,0 0 1 0,0 0-1 16,0 0 72-16,0 0-72 0,0 19 72 0,0 17-72 0,2-5 53 15,1 5-53-15,-3-15 53 0,-3-6-53 0,3-3-1 16,3-3 1-16,-1 3-1 0,5 7 1 0,2-6 41 16,1 6-41-16,-3-10 41 0,-3-2-41 15,-4-7 41-15,10 8-41 0,-10-8 42 0,9 4-42 0,-2-1 3 16,2-3-3-16,0-3 4 0,-1 3-4 0,5-7-69 15,-1-2 69-15,2-3-68 0,3 0 68 0,-5-8-111 16,1-4 111-16,-3-4-111 0,2 1 111 0,-3-4-8 0,-5-2 8 16,1 2-7-16,-5 2 7 0,3-2-58 0,-3-1 58 15,0 4-57-15,0 1 57 0,0 6 3 0,0 6-3 0,0 3 4 16,0 5-4-16,-3 2-12 0,-1 1 12 0,4 4-12 16,0 0 12-16,0 0 60 0,-1 5-60 0,1-5 60 15,0 0-60-15,0 0 28 0,1 7-28 0,3 12 28 16,-1 14-28-16,-1-3 2 0,-2 3-2 15,2-9 2-15,0-8-2 0,1-1 74 0,1 2-74 0,1 14 75 16,-5 5-75-16,3-5 18 16,-1 2-18-16,2-15 19 0,1 0-19 0,2-6-235 0,0-4 235 0,0-1-235 15,-2-3 235-15,7 8-1653 0</inkml:trace>
  <inkml:trace contextRef="#ctx0" brushRef="#br0" timeOffset="109128.36">16194 5676 1300 0,'0'0'0'0,"9"-4"0"0,7-4 0 0,-16 8 175 16,0 0-175-16,21-13 176 0,5 0-176 0,-26 13 130 16,0 0-130-16,28-12 131 0,5-2-131 0,-33 14 40 15,0 0-40-15,30-12 41 0,-1 0-41 0,-29 12-17 16,0 0 17-16,28-10-17 0,-3 1 17 0,-25 9-35 15,0 0 35-15,21-8-35 0,-4 4 35 0,-17 4 0 16,0 0 0-16,13-5 0 0,1 2 0 0,-14 3-35 0,0 0 35 16,12-4-35-16,0-3 35 0,-12 7 32 0,0 0-32 15,10-5 32-15,3 2-32 0,-13 3-5 0,0 0 5 16,8-6-5-16,1 3 5 0,-9 3 70 0,0 0-70 0,5-3 71 16,-1 3-71-16,-4 0 95 0,0 0-95 15,0 0 96-15,0 0-96 0,0 0 111 0,0 0-111 0,0 0 111 16,-4 6-111-16,4-6 62 0,0 0-62 0,-8 13 63 15,-6 2-63-15,14-15 74 0,0 0-74 0,-14 17 74 16,-2 4-74-16,16-21 65 0,0 0-65 0,-14 31 66 16,2 5-66-16,12-36 47 15,0 0-47-15,-12 27 47 0,6-3-47 16,6-24 55-16,0 0-55 0,0 24 55 16,9-3-55-16,-9-21 38 0,0 0-38 0,11 19 38 15,4-7-38-15,-15-12 5 16,0 0-5-16,18 0 5 0,3-6-5 0,-21 6-20 15,0 0 20-15,17-15-20 0,1-7 20 16,-18 22-17-16,0 0 17 16,14-24-17-16,-4-4 17 0,-10 28-7 0,0 0 7 15,9-25-6-15,-2-6 6 0,-7 31-17 16,0 0 17-16,7-24-17 0,-4 5 17 0,-3 19-44 16,0 0 44-16,4-14-43 0,1 7 43 0,-5 7 29 15,0 0-29-15,0 0 29 0,0 0-29 0,0 0 22 16,0 0-22-16,4 12 22 0,6 7-22 15,-10-19 46-15,0 0-46 0,12 24 46 0,0 3-46 16,-12-27 28-16,0 0-28 16,14 25 28-16,-5-1-28 0,-9-24-72 15,0 0 72-15,14 20-71 0,2 1 71 0,14 22-2188 16</inkml:trace>
  <inkml:trace contextRef="#ctx0" brushRef="#br0" timeOffset="109724.48">16879 5494 1547 0,'0'0'0'0,"7"-4"0"16,4-1 0-16,-3 2 258 0,1-1-258 0,3-1 258 16,4-2-258-16,2 2 182 0,-1 2-182 0,0-4 182 15,4 2-182-15,6-2 62 0,-3 2-62 0,-1-4 62 16,-6 2-62-16,-1 0 9 0,1-1-9 0,-6 2 10 15,-8 6-10-15,-3 0-45 0,9-3 45 0,-9 3-45 16,0 0 45-16,0 0-1789 0</inkml:trace>
  <inkml:trace contextRef="#ctx0" brushRef="#br0" timeOffset="109914.5">16905 5458 1647 0,'0'0'0'0,"18"-7"0"0,10 2 0 0,-14 5 347 15,-5 0-347-15,-13 20 348 0,-6 13-348 0,1-2 223 16,-3 0-223-16,6-14 223 0,3-7-223 0,3-1 136 16,-4-4-136-16,3 26 137 0,1 8-137 0,-2-3 65 15,0 4-65-15,2-16 65 0,0-9-65 0,0-3-111 0,2 0 111 16,0-5-110-16,-2-2 110 0,1 11-2140 0</inkml:trace>
  <inkml:trace contextRef="#ctx0" brushRef="#br0" timeOffset="110301.58">16879 5736 1423 0,'0'0'0'0,"0"0"0"16,7-16 0-16,-7 8 273 0,0-4-273 0,2 5 273 15,0 2-273-15,-2 5 202 0,14-12-202 0,-9 8 202 16,0 4-202-16,4-7 117 0,1 6-117 0,1-3 117 15,-2 1-117-15,3-3 83 0,2 3-83 0,-4 0 84 0,-1 3-84 16,5 0 72-16,3 3-72 0,-3 0 73 0,-1 3-73 16,2 2 8-16,3 6-8 0,-6-4 8 0,-3 1-8 15,0 4 17-15,-1 2-17 0,-4-10 17 0,-2-5-17 16,-2-2 14-16,0 7-14 0,0 1 15 0,3 2-15 16,-3 8 13-16,0-3-13 0,0-3 14 15,0-7-14-15,-5 2 16 0,1-2-16 16,4-5 17-16,0 0-17 0,0 0 56 0,0 0-56 15,0 0 57-15,0 0-57 0,0-5 9 16,0-10-9-16,9-2 10 0,0-9-10 16,-6 0-57-16,4-5 57 0,2 2-56 15,1 7 56-15,3-2-169 0,1 5 169 16,-6 7-168-16,3 3 168 16,-1 1-380-16,-1 1 380 0,-4 2-379 15,2 5 379-15,7-9-1331 0</inkml:trace>
  <inkml:trace contextRef="#ctx0" brushRef="#br0" timeOffset="111283.43">17548 5581 1715 0,'0'0'0'0,"-12"0"0"16,-9-3 0-16,12 1 259 0,9-1-259 0,0 3 259 16,0 0-259-16,0 0 191 0,0 0-191 0,0 0 191 15,0 0-191-15,0 0 104 0,-12 5-104 0,7 2 105 16,-4-4-105-16,-3 9 41 0,-2 0-41 0,3 0 42 15,1 0-42-15,1 9 40 0,-5 1-40 0,7-5 40 16,2-1-40-16,2 4 23 0,-1-1-23 0,8-10 24 0,-4-3-24 16,3 6 28-16,2-3-28 0,-1-4 28 0,-1 2-28 15,4 0 49-15,0 2-49 0,2-6 49 16,0 2-49-16,-1-1 40 0,6-4-40 0,2 0 40 0,-4-7-40 16,2 2-32-16,-5-6 32 0,3 3-32 15,1-8 32-15,-6-1-48 0,-4-5 48 16,4 5-47-16,0-4 47 0,-3 2-12 0,-4-5 12 15,3 5-12-15,1 4 12 0,-3 1-27 16,-2 2 27-16,6 2-27 0,-3 5 27 0,-2-4-13 0,-2 2 13 16,2 7-12-16,0 0 12 15,0 0-17-15,-7 4 17 0,7-4-16 0,0 0 16 16,0 0 8-16,0 0-8 0,-2 12 9 0,-5 8-9 16,7-20 50-16,0 0-50 0,-2 28 51 0,-5 11-51 15,7-39 34-15,0 0-34 0,-1 33 34 0,1-2-34 16,0-31 27-16,0 0-27 0,12 24 27 15,5 3-27-15,-17-27 62 0,0 0-62 0,23 16 63 16,3-8-63-16,-26-8-75 0,0 0 75 16,28 0-75-16,0-8 75 0,-28 8-140 0,0 0 140 15,26-19-139-15,-1-9 139 0,-25 28-48 0,0 0 48 16,19-29-48-16,-3-9 48 0,-16 38-83 16,0 0 83-16,14-32-83 0,-6-1 83 0,-8 33-26 15,0 0 26-15,7-27-25 0,-7-1 25 16,0 28-2-16,0 0 2 15,2-20-1-15,-4 8 1 0,2 12 46 16,0 0-46-16,0 0 47 0,0 0-47 0,0 0 90 16,0 0-90-16,-5 15 91 0,-4 11-91 15,9-26 53-15,0 0-53 0,-7 36 54 0,2 10-54 0,5-46 22 16,0 0-22-16,-5 36 22 0,1-5-22 0,4-31 49 16,0 0-49-16,0 27 49 0,2-3-49 15,-2-24 49-15,0 0-49 0,4 21 50 0,-1-5-50 16,-3-16 41-16,0 0-41 0,9 12 42 15,-4-7-42-15,-5-5-6 0,0 0 6 16,12-2-6-16,-3-5 6 0,-9 7 3 16,0 0-3-16,12-17 3 0,-3-11-3 15,-9 28 19-15,0 0-19 0,11-27 20 16,1-9-20-16,-12 36 13 16,0 0-13-16,12-31 13 0,2 4-13 15,-14 27-20-15,0 0 20 0,16-24-20 0,3 5 20 0,-19 19-56 0,0 0 56 0,16-12-56 0,-8 7 56 16,-8 5-20-16,0 0 20 0,9 0-20 0,-4 12 20 0,-5-12-4 15,0 0 4-15,4 24-4 0,-1 12 4 0,-3-36-16 0,0 0 16 0,0 31-15 0,0-2 15 16,0-29 0-16,0 0 0 0,0 25 0 0,2-1 0 0,-2-24 42 16,0 0-42-16,2 21 43 0,0-9-43 0,-2-12 37 0,0 0-37 15,3 12 37-15,2-5-37 0,-5-7-8 0,0 0 8 0,0 0-7 0,13 0 7 0,-13 0 54 0,0 0-54 0,8-12 55 0,6-7-55 16,-14 19 0-16,0 0 0 0,13-31 0 0,-1-5 0 0,-12 36 0 0,0 0 0 0,17-32 1 0,4-4-1 0,-21 36-44 16,0 0 44-16,18-31-44 0,-8 7 44 0,-10 24 24 0,0 0-24 0,9-19 25 0,-2 7-25 15,-7 12-41-15,0 0 41 0,7-5-40 0,-2 5 40 0,-5 0-5 0,9 8 5 16,-6 1-5-16,3 1 5 0,-3 5-27 0,-1 6 27 0,3 0-27 15,2 3 27-15,-5 7 26 0,-2 5-26 0,3-12 26 16,4-9-26-16,-5 1 59 0,0-8-59 0,3 1 59 16,-1-2-59-16,-4-7 32 0,10 8-32 0,-10-8 32 15,12 7-32-15,-3-5-3 0,-4 1 3 0,4-3-2 16,0 4 2-16,-1-4-358 0,1 0 358 0,-2-4-358 16,-2 1 358-16,8-2-1883 0</inkml:trace>
  <inkml:trace contextRef="#ctx0" brushRef="#br0" timeOffset="112061.38">18406 5677 1435 0,'0'0'0'0,"7"-1"0"0,9-3 0 0,-16 4 262 16,-11-7-262-16,11 7 263 0,18-1-263 0,-18 1 195 0,-9-7-195 15,9 7 195-15,0 0-195 0,0 0 92 0,-5-9-92 0,14 6 92 16,6-6-92-16,-11 2 32 15,-8 2-32-15,22-2 33 0,10 2-33 0,-25-2 42 0,-13-1-42 16,22-1 43-16,12-1-43 0,-24 1 0 0,-12-3 0 0,21 4 0 16,3-4 0-16,-19 1 5 0,-10 6-5 0,17 5 5 15,22-12-5-15,-32 9 72 0,-14 3-72 0,24 0 73 16,17-7-73-16,-27 7 36 0,-17 1-36 0,12 1 37 16,6 2-37-16,-5-1 31 0,0 6-31 0,14-9 31 15,0 0-31-15,7 0 45 0,3 3-45 0,-18 14 45 16,-13 14-45-16,1-3 50 0,1-1-50 0,4-3 51 15,6-3-51-15,4 6 59 0,5-3-59 0,0-5 59 16,0-7-59-16,5 2 51 0,2-1-51 0,12 5 52 16,7-3-52-16,-15-3 61 0,-8 0-61 0,20-5 61 15,5-5-61-15,-14-4-15 16,-7-1 15-16,22-4-14 16,13-2 14-16,-15-3 32 15,-6-7-32 1,7-1 33-16,3-1-33 15,-7-3-9-15,-4-3 9 16,-1 3-8-16,-2-1 8 0,-1 0 1 16,-7-1-1-16,3 0 2 15,0 1-2-15,-5 2-6 0,-3 3 6 16,1-1-5-16,2 2 5 16,-7 7-63-16,-5 0 63 0,7 4-62 15,-2-1 62-15,0 9-58 16,0 0 58-16,0 0-57 15,7-2 57-15,-7 2 7 0,-9 0-7 0,9 0 7 16,0 0-7-16,0 0-34 0,-4 11 34 0,4-11-34 16,0 5 34-16,0-5 3 0,-3 10-3 0,6-1 3 15,-3-4-3-15,4 7 0 16,1 7 0-16,-1-11 0 0,-3 1 0 16,-1 4 78-16,0 1-78 0,7 17 79 15,4 5-79-15,-4-2 45 16,-6 3-45-16,10-8 46 0,5 2-46 0,-8-7 1 15,-2 0-1-15,18-5 1 0,13-4-1 0,-28 2 16 16,-9-5-16-16,17 0 17 16,6-5-17-16,-25 2-19 0,-17-3 19 0,19-6-18 15,21 6 18-15,-34-6 0 0,-13 0 0 16,7 0 1-16,2 0-1 0,-4 0 42 16,-4 0-42-1,2 0 43-15,-5-4-43 0,-6 2-232 0,-10-1 232 16,21 3-232-16,11 0 232 0,-23-3-2207 0</inkml:trace>
  <inkml:trace contextRef="#ctx1" brushRef="#br0" timeOffset="131858.47">4977 12349 0,'0'0'0,"0"10"0,0-1 16</inkml:trace>
  <inkml:trace contextRef="#ctx0" brushRef="#br0" timeOffset="155279.45">1034 7395 1491 0,'0'0'0'0,"0"0"296"0,0 0-296 0,0 0 297 0,0 0-297 0,0 0 199 0,4 34-199 16,1-13 200-16,-1 3-200 0,-4-2 147 0,1 2-147 0,3-1 147 15,-4-1-147-15,0-3 67 0,0 2-67 0,0-6 67 16,0-1-67-16,0 1 37 0,0 1-37 0,-4-4 38 15,3-2-38-15,1 2 10 0,-4-2-10 0,1 1 11 16,1 1-11-16,-2 0 42 0,1-6-42 0,1 3 42 16,2-4-42-16,0-5-54 0,0 0 54 0,0 0-54 15,0 0 54-15,0 0-502 0,2-5 502 0,-2 5-501 16,7-15 501-16,-2-1-1300 0</inkml:trace>
  <inkml:trace contextRef="#ctx0" brushRef="#br0" timeOffset="155673.32">914 7115 1558 0,'-12'9'0'0,"-15"8"287"16,-8 14-287-16,6 0 287 0,-1 5-287 0,4 9 200 15,0 3-200-15,1 19 201 0,2 15-201 0,2-10 169 16,0-8-169-16,11-13 170 0,6-11-170 0,4 8 70 16,4-2-70-16,5 0 71 0,-1 4-71 0,6-11 74 15,7-1-74-15,-12-12 75 0,-9-14-75 0,5 0 49 16,8-3-49-16,22 3 50 0,20 0-50 16,5-6 13-16,1-2-13 0,-14-2 14 0,-5-2-14 0,2-6 1 0,-2-9-1 15,1-9 1-15,8-9-1 0,10-13 55 0,13-14-55 16,-27 5 55-16,-9 4-55 0,-8 15-47 15,-13 5 47-15,-3-2-46 0,-10 2 46 0,-2-12 34 0,-8-7-34 0,1-1 34 16,-4 0-34-16,-8-1-41 0,-8 1 41 0,-4 6-41 16,-3 5 41-16,-1 10 0 0,-7 2 0 0,1 4 0 15,-2 5 0-15,-3 7 0 0,0 7 0 0,2 2 0 16,2 3 0-16,-2 0-1 0,0 5 1 0,11 2-1 16,1-4 1-16,7 6-61 0,2 3 61 0,9-4-61 15,7 3 61-15,-13 4-2302 0</inkml:trace>
  <inkml:trace contextRef="#ctx0" brushRef="#br0" timeOffset="167012.7">15607 8315 830 0,'0'0'0'0,"0"0"0"15,0 0 0-15,0 0 276 0,0 0-276 0,0 0 277 16,0 0-277-16,0 0 218 0,0 0-218 0,0 0 219 15,0 0-219-15,0 0 182 0,0 0-182 0,0 0 182 16,0 0-182-16,0 0 131 0,0 0-131 0,0 0 132 16,0 0-132-16,0 0 118 0,0 0-118 0,0 0 119 15,-8-24-119-15,8 24 97 0,0 0-97 0,-7-12 97 16,-4-3-97-16,1 3 46 0,-1 0-46 0,4 1 47 0,2 6-47 16,-4 0 27-16,4 2-27 0,-2-4 27 0,2 2-27 15,-4-2 62-15,-3 1-62 0,5-2 62 0,1 3-62 16,6 5 36-16,-12-12-36 0,5 7 36 15,-2-4-36-15,3 6-7 0,-7-6 7 0,-1 0-7 0,-3 3 7 16,1-5 37-16,2 3-37 0,0-1 38 0,2 2-38 16,0 2-8-16,-6-3 8 0,2 1-7 0,-1 1 7 15,0 3 2-15,-1-6-2 0,-1 3 2 16,-4-6-2-16,4-4 8 16,1-1-8-16,1 7 8 0,-2 5-8 15,3-2 7-15,0-2-7 0,-1-3 8 16,-1 0-8-16,3-5 0 15,1 0 0-15,0 5 0 16,1 1 0-16,1 5 3 16,0-3-3-16,2 0 3 15,-1 3-3-15,1-1-30 16,-4-2 30-16,1 2-30 0,-2 2 30 0,1 0 36 16,-7 2-36-16,7-1 36 0,1 4-36 15,-2-3-51 1,-1 1 51-16,0 0-51 0,-1 0 51 15,-1 2 30-15,1-3-30 0,-2-2 30 16,3 0-30-16,-2 0-27 16,-1-1 27-16,5 3-27 15,-1 0 27-15,-1-3 31 16,0 3-31-16,2 3 31 0,2-3-31 16,-4 3-15-16,-1 0 15 15,-1 0-14-15,-1-4 14 0,-2 4-7 16,-7-2 7-16,2 2-7 0,-2-1 7 15,2 1 4-15,1-2-4 0,1 2 5 16,5 0-5-16,-2 0 3 0,-4-3-3 16,4 3 3-16,-2-4-3 0,3 4-5 15,-3-2 5-15,5 2-5 0,3-1 5 16,-5 1-9-16,1-2 9 0,0 2-9 16,-6 0 9-16,-1-3 3 0,-3-3-3 15,1 3 3-15,-2 0-3 16,0-1-11-16,1 4 11 15,2-3-10-15,-2 1 10 0,2 0 24 16,1 1-24-16,-2 1 25 0,2-4-25 16,-2-3-11-16,0 2 11 0,-2 0-10 15,-1-2 10-15,-4 2 9 0,-7 1-9 16,5-2 10-16,1 2-10 16,4 1-38-16,-4 1 38 0,4 2-37 15,-1 0 37-15,1 0 11 16,-1 2-11-16,4-1 11 15,1 1-11-15,-2 2 0 0,-5-1 0 0,-2 0 0 16,1 1 0-16,2 1-3 0,3-1 3 0,1-3-3 16,4 1 3-16,-2-2 13 0,5 0-13 0,1 0 13 0,4 0-13 0,-1 2-1 15,-2 1 1-15,2-3-1 0,1 0 1 0,-3 4-38 0,-1-4 38 0,1 1-37 16,-4-1 37-16,3 4 6 0,-5-1-6 0,-1 2 7 16,-1 2-7-16,1 0-8 0,-2-2 8 0,4-1-7 15,0-1 7-15,-2-1 3 0,1-1-3 16,8 1 4-16,3-2-4 0,-1 4-2 0,0-4 2 0,-4 3-1 0,0-3 1 15,0 0 0-15,-2-3 0 0,0 3 1 0,-1 0-1 0,-2 0-1 0,-1-4 1 0,1 4-1 16,0 4 1-16,1-4 0 0,3 0 0 0,3 0 1 0,1 0-1 0,1 0-1 16,-1 0 1-16,1 0-1 0,3 0 1 0,-4-4-17 0,1-1 17 0,4 5-17 0,5-3 17 0,-4-1-1 0,-2 2 1 0,1 2-1 15,-4 2 1-15,5-2-17 0,-2 0 17 0,-2 0-16 0,4 0 16 0,-6 0 0 0,-4 4 0 0,-3-4 0 0,-1 3 0 16,0-3-3-16,-1 0 3 0,5 2-3 0,1 1 3 0,0 1 1 0,3-4-1 16,1 3 2-16,-1-1-2 0,3-1 20 0,-3 1-20 0,6-2 20 15,3 0-20-15,-1 0-1 0,-3-2 1 0,5 2-1 0,-1-1 1 0,-3 1-8 16,0-2 8-16,1 2-8 0,-1 2 8 0,-2-1 3 0,2-1-3 0,-6 2 4 0,-3-2-4 0,0 4-11 0,0-4 11 0,2 3-11 15,0-3 11-15,0 2 1 0,1-1-1 0,2 1 1 0,4 2-1 0,-2-4-1 0,0 3 1 0,2-1-1 0,0-2 1 16,0 0 0-16,-2-2 0 0,5 2 1 0,0 0-1 0,-3 0 0 0,0 0 0 0,1 0 0 0,2 0 0 16,-1 0-1-16,-1 2 1 0,-1-1-1 0,3 1 1 0,1 2 1 0,-4-1-1 0,3-1 1 15,0 1-1-15,0 4 1 0,-5-4-1 0,6 3 1 0,-5-3-1 0,1 4-4 0,0 2 4 0,3-6-3 16,4 2 3-16,-7-1-8 0,-2-1 8 0,1 2-7 0,5-1 7 0,-6 1 3 0,2 2-3 16,-1-2 4-16,5 2-4 0,-5-4-10 0,-1 0 10 0,6 3-10 0,-5-3 10 15,3 2 3-15,-2-1-3 0,3 2 4 0,0 3-4 16,-3-2-17-16,3 1 17 0,1 1-17 0,-1-4 17 0,-3 2-2 0,3 2 2 0,0-1-1 0,0 3 1 15,1 1-11-15,-5-6 11 0,8 3-10 0,-4 0 10 0,2-1-10 0,2-1 10 0,-2 2-10 16,2-6 10-16,0 4-3 0,-2 1 3 0,7-8-3 0,-9 9 3 0,9-9-1 0,-10 9 1 0,10-9 0 16,-7 7 0-16,7-7-2 0,-6 5 2 0,6-5-1 15,-8 7 1-15,8-7-5 0,-13 12 5 0,13-12-4 16,-8 12 4-16,-1-9-21 0,-3 6 21 0,3-4-21 16,0 2 21-16,-1-1 5 0,-3 3-5 15,5 0 5-15,-1-3-5 0,0 3 0 0,-3-4 0 0,3 2 0 16,1-3 0-16,-1 1-2 0,-3 2 2 0,3-4-1 15,0 2 1-15,0 0-5 0,1 2 5 0,-1 0-5 0,2 2 5 16,-4-4 9-16,-1 5-9 0,3-1 10 0,1 3-10 16,-5 0-3-16,-1 0 3 0,2 7-3 0,4-2 3 15,-5 2 0-15,5 1 0 0,2-4 0 16,-2-4 0-16,1 0 2 16,-2 0-2-16,4-2 3 0,-2-1-3 15,1-1-13-15,1-1 13 0,2 2-12 0,-1-8 12 16,4-1-4-16,-5 11 4 0,5-11-4 0,0 0 4 15,0 0-9-15,0 0 9 0,0 0-8 0,-4 5 8 0,4-5-15 16,-5 10 15-16,5-10-15 0,-5 12 15 0,5-12-8 16,-7 9 8-16,7-9-8 15,-2 6 8-15,2-6 1 0,0 9-1 0,0-9 1 16,0 9-1-16,0-9 9 0,0 10-9 16,0-10 10-16,0 8-10 0,0-8 0 15,0 9 0-15,0-9 0 0,0 9 0 0,0-2-43 16,0 1 43-16,0-3-43 0,0 2 43 0,2-2 17 15,-2 0-17-15,3 4 17 0,-3-6-17 0,4 6-39 16,-2 0 39-16,1-3-38 0,1 3 38 16,-3-4 30-16,6 4-30 0,-7-9 30 0,6 10-30 0,-6-10-62 15,7 12 62-15,-7-12-61 0,5 9 61 0,-5-9 3 16,14 12-3-16,-14-12 4 16,7 7-4-16,-7-7-10 0,14 6 10 15,-9 0-9-15,4-1 9 0,7 5-1 16,1 2 1-16,-12-9 0 0,-1-1 0 15,-4-2-5-15,12 4 5 0,7 4-5 16,11 6 5 0,-2 0-4-16,0 1 4 0,-11-8-3 0,-8-2 3 15,1-1-6-15,-1-3 6 0,5 3-5 0,-2-1 5 16,6 2-38-16,3 0 38 0,-12 1-38 16,-9-6 38-16,0 0 49 0,14 0-49 0,-2 3 49 15,2 0-49-15,7 3-21 16,1 0 21-16,-9 0-21 15,-6-6 21-15,7 3 8 16,-2-3-8-16,11 2 9 16,10-1-9-16,-5 5 1 0,5-1-1 15,-17-2 1-15,-6-3-1 0,6 4-2 0,1-4 2 0,3 3-1 0,1 2 1 0,3 2-2 0,2-2 2 16,-14-1-1-16,-12-1 1 0,9-3 22 0,-4 0-22 16,13 3 22-16,8 6-22 0,-1 0 8 0,-4 1-8 0,-8-1 9 0,-4-8-9 15,3 3 2-15,-3-4-2 0,9 7 2 0,8-1-2 16,-2 3 30-16,3 0-30 0,-10-4 30 0,-12-4-30 0,9 1 3 0,5 2-3 15,8-1 4-15,8 2-4 0,-4 2-4 0,2-2 4 0,-15-1-3 0,-11-1 3 16,-7-3 10-16,0 0-10 0,17 5 10 0,11 2-10 0,-3 0 9 0,1 2-9 16,-9-4 9-16,-5 2-9 0,1-4 4 0,-3 2-4 0,6-1 4 15,1 2-4-15,-17-6-5 0,0 0 5 0,23 14-4 0,5 5 4 0,-28-19 23 16,0 0-23-16,32 17 24 0,6 4-24 0,-38-21-19 0,0 0 19 0,38 22-18 0,1-3 18 0,-39-19 18 16,0 0-18-16,38 21 19 0,-1-6-19 0,-37-15-9 0,0 0 9 0,37 15-9 0,-2-1 9 15,-35-14 8-15,0 0-8 0,35 14 9 0,-1 0-9 16,-34-14-15-16,0 0 15 0,39 15-14 0,3-3 14 0,-42-12 0 0,0 0 0 15,44 9 0-15,3 1 0 0,-47-10 3 0,0 0-3 0,47 9 3 0,0-8-3 0,-47-1 2 16,0 0-2-16,44 4 2 0,-1-4-2 0,-43 0 6 0,0 0-6 0,44 1 7 16,2-1-7-16,-46 0 0 0,0 0 0 0,47 6 0 0,2-3 0 15,-49-3 30-15,0 0-30 0,47 2 30 0,0 5-30 16,-47-7-3-16,0 0 3 0,44 3-3 0,-2 0 3 0,-42-3 8 0,0 0-8 0,38 6 8 16,2-6-8-16,-40 0 18 0,0 0-18 0,42 3 18 15,2-1-18-15,-44-2-5 0,0 0 5 0,50 1-4 16,1 1 4-16,-51-2-1 0,0 0 1 0,54 4 0 15,4-4 0-15,-58 0 0 0,0 0 0 16,58 0 0-16,-6 0 0 0,-52 0 1 0,0 0-1 0,68-4 2 0,9 2-2 16,-77 2 12-16,0 0-12 0,75-1 12 0,2 1-12 0,-77 0 8 15,0 0-8-15,54 1 9 0,-10 1-9 0,-44-2 3 0,0 0-3 16,38 4 4-16,-8-4-4 0,-30 0 3 0,0 0-3 16,35 0 3-16,3-4-3 0,-38 4 5 0,0 0-5 15,41-2 5-15,2-4-5 0,-43 6 12 16,0 0-12-16,54-7 12 0,4-2-12 0,-58 9 3 0,0 0-3 0,58-5 4 15,-1-5-4-15,-57 10 0 0,0 0 0 0,69-5 1 16,-1-1-1-16,-21 5 6 0,-12-1-6 0,-16 0 6 16,-10 2-6-16,1 0-2 0,-1 0 2 0,12 2-1 15,5 0 1-15,0-1-2 0,2 1 2 16,-9-2-2-16,-10 0 2 0,0 0 3 0,1 0-3 0,15-2 3 16,5-1-3-16,-4 1 20 0,-2 1-20 0,-6-3 20 15,-8 4-20-15,2-3-4 0,1 3 4 0,6-2-3 16,5-1 3-16,-3 3 0 0,6 0 0 0,-13 0 0 15,-2 0 0-15,0-4-2 0,-3 4 2 0,1-3-2 16,1 1 2-16,3 2 29 0,1 0-29 0,-6 0 29 16,-4-2-29-16,4 1-19 0,0 1 19 0,5-4-18 0,3 4 18 15,4-3 6-15,4-1-6 0,-13 2 6 0,-5-1-6 16,3 3 33-16,1-5-33 0,5 0 33 0,-2-4-33 16,3-3 1-16,4-2-1 0,-9 8 1 0,-3-1-1 15,0 2 0-15,-1-1 0 0,10-6 1 0,-2-3-1 16,1 3 0-16,1 2 0 0,-8 1 1 0,-3 4-1 0,-2-2 12 15,2 2-12-15,2-2 12 0,2-2-12 16,4 3-1-16,3-3 1 0,-10 6-1 0,-2-3 1 0,1 3 3 16,0 0-3-16,8-4 4 0,3-2-4 0,3 1-5 15,-2-4 5-15,-5 3-5 0,-3 6 5 0,1-1 8 16,0-3-8-16,5-3 9 0,4-2-9 0,-1 2-4 16,1 1 4-16,-9 0-3 0,-7 6 3 0,7-4 5 0,-3 2-5 15,0 2 5-15,0-3-5 0,-1 1-1 16,4 0 1-16,-3 0-1 0,0-2 1 0,0 0 0 0,3 2 0 15,-3-2 0-15,-1 2 0 0,3 0 0 0,1 1 0 16,0-4 0-16,-3 1 0 0,3-2 1 0,-1-3-1 16,1 0 1-16,0-1-1 0,0-3 0 0,1-1 0 0,-3 5 0 15,-3 0 0-15,2-5 8 0,1 1-8 0,-3 3 9 16,2 1-9-16,-4 0 1 0,4-2-1 0,-2 4 1 16,-2 1-1-16,4 1 1 0,-5-4-1 0,1 3 1 15,-3 2-1-15,5-3 0 0,-2 1 0 0,2 1 0 16,-4-1 0-16,4-1 0 0,0-2 0 0,2 1 0 15,-4 5 0-15,4-6-3 0,1 0 3 0,-3 3-2 16,0 2 2-16,-3-2 0 0,1-3 0 0,-1 6 0 16,1-3 0-16,-3-1-2 0,1-1 2 0,1 1-1 0,-4 2 1 15,0-4 3-15,0-4-3 0,0-4 3 0,-4-3-3 16,1-1 0-16,-4-3 0 0,3 6 0 0,-3 1 0 16,0-1 3-16,-2 2-3 0,2 4 3 0,-1 3-3 15,-5-4 0-15,-1 4 0 0,1 4 1 0,0 1-1 0,1 2-48 16,-5-4 48-16,-1 6-48 0,6-1 48 15,-6 1 24-15,1-2-24 0,-1 1 25 0,1 4-25 0,-2-5-5 16,0 1 5-16,3 1-5 0,4-2 5 0,-2 1-65 16,0 1 65-16,5 0-65 0,-3-4 65 0,3 2-275 15,-3-4 275-15,6 2-274 0,3 2 274 0,-6-7-1741 16</inkml:trace>
  <inkml:trace contextRef="#ctx0" brushRef="#br0" timeOffset="167512.49">15127 7900 1132 0,'0'0'0'0,"0"0"0"0,0 0 0 0,0 0 309 16,-4-5-309-16,4 5 309 0,-1-9-309 0,1 0 190 16,1 3-190-16,3-6 190 0,1 1-190 0,6-2 131 15,6-3-131-15,0-5 132 0,10 3-132 0,4-3 63 16,11 2-63-16,-2 0 63 0,2 2-63 0,2 0 52 15,0 1-52-15,1 1 52 0,-3 0-52 0,5-3 0 16,2 0 0-16,-2-1 0 16,0-2 0-16,2 0-1 0,-2 3 1 15,-1-1 0-15,-2 2 0 16,-6 5 16-16,0 0-16 0,-6 0 17 0,-2 5-17 16,-4 2 23-16,3-4-23 0,-15 5 24 15,-7 4-24-15,7-3-1 0,0 3 1 16,2-3-1-16,-4 3 1 15,2 0 10-15,-1-4-10 0,-5 2 11 16,-6 2-11-16,-2 0 0 16,7-1 0-16,-7 1 0 0,0 0 0 0,0 0-140 15,0 0 140-15,0 0-140 0,0 0 140 0,0 0-534 0,3-9 534 16,-3 9-534-16,0-12 534 0,0 0-837 0</inkml:trace>
  <inkml:trace contextRef="#ctx0" brushRef="#br0" timeOffset="167752.63">15941 7272 1401 0,'0'0'0'0,"16"6"0"15,10 8 0-15,-17-10 237 0,-6-10-237 0,-3 6 237 16,4-6-237-16,-4 6 215 0,7-12-215 0,0 6 216 0,3 3-216 16,6 3 110-16,5-3-110 0,-4 3 111 0,-3 0-111 15,7 0 8-15,2 0-8 0,3 0 8 0,2 3-8 0,-5 0 72 16,-2 6-72-16,-7-7 73 0,-7-2-73 0,-7 0 51 16,8 3-51-16,-6 13 52 0,-2 6-52 0,-2 0 22 15,-6 4-22-15,-1-2 23 0,-3 3-23 16,-1 1 44-16,0 5-44 15,0-13 45-15,3-4-45 0,1 1 1 0,2 2-1 16,2-11 1-16,5-4-1 16,-2 3-458-16,2 1 458 0,0-3-457 0,2 2 457 15,0 5-1335-15</inkml:trace>
  <inkml:trace contextRef="#ctx0" brushRef="#br0" timeOffset="168269.64">16603 7260 1737 0,'0'0'0'0,"-14"12"0"15,-7 8 0-15,9-8 256 0,8-1-256 0,4-6 256 16,4-2-256-16,5 4 197 0,3 2-197 0,-12-9 197 16,7 8-197-16,-2 1 100 0,-5 3-100 0,2 15 100 15,-2 11-100-15,0-2 46 0,-2 0-46 0,2-12 46 16,0-12-46-16,0 3 5 0,-3-2-5 0,-1-1 5 15,2 1-5-15,-1 3 18 0,-2-1-18 0,3-6 19 16,2-8-19-16,0-1 22 0,0 0-22 0,0 0 23 16,0 0-23-16,0 0 32 0,0 0-32 0,0 0 32 0,0 0-32 15,0 0 12-15,3-12-12 0,4-5 12 0,-1-8-12 16,1-6 20-16,1-5-20 0,3 0 20 16,1 3-20-16,-1 2-16 0,1 4 16 15,4-1-15-15,1 4 15 0,-3 4 1 16,2 1-1-16,1 7 1 15,-3 0-1-15,4 0-28 0,1 3 28 16,-3 6-28-16,-1-1 28 0,-15 4-21 0,0 0 21 16,16 0-21-16,3 0 21 0,-19 0-17 15,0 0 17-15,16 7-17 0,1 2 17 16,-17-9 42-16,0 0-42 0,9 18 43 16,-4 15-43-16,-5-33 31 0,0 0-31 15,4 36 31-15,-9 7-31 0,5-43 74 16,0 0-74-16,-4 41 74 0,-1 2-74 0,5-43 37 15,0 0-37-15,-4 34 37 0,1-4-37 16,3-30 0-16,0 0 0 0,0 20 0 0,0-1 0 16,0-19-168-16,0 0 168 0,5 12-167 15,2-3 167-15,5 13-2170 0</inkml:trace>
  <inkml:trace contextRef="#ctx0" brushRef="#br0" timeOffset="168648.74">17239 7241 1737 0,'0'0'0'0,"-17"10"0"15,-10 2 0-15,27-12 284 0,0 0-284 0,-8 2 284 16,8-4-284-16,0 2 169 0,0 0-169 0,0 0 169 16,-13 12-169-16,13-12 92 0,0 0-92 0,-12 15 92 15,-11 11-92-15,23-26 36 0,0 0-36 0,-17 35 36 0,-2 4-36 16,19-39 30-16,0 0-30 0,-14 36 30 0,5-5-30 16,9-31 22-16,0 0-22 0,-9 29 22 0,9-8-22 0,0-21 28 15,0 0-28-15,9 15 28 0,5-5-28 0,-14-10-2 16,0 0 2-16,21-1-1 0,3-11 1 0,-24 12 0 15,0 0 0-15,25-21 0 16,3-10 0-16,-28 31-1 0,0 0 1 16,21-34-1-16,-2-4 1 0,-19 38-17 0,0 0 17 15,16-36-16-15,-4 0 16 0,-12 36-4 0,0 0 4 16,11-27-3-16,-4 6 3 0,-7 21-38 0,0 0 38 16,5-15-38-16,-5 6 38 0,0 9 7 0,0 0-7 15,-5 5 7-15,-4 16-7 0,0 1 70 16,-1 6-70-16,4-15 71 0,5-6-71 15,1-7 48-15,-2 7-48 0,4 17 48 16,-1 9-48-16,-1-33 26 0,0 0-26 0,6 24 26 0,1 3-26 16,-7-27 2-16,0 0-2 0,12 16 3 0,9-4-3 15,1-4-193-15,-1-1 193 0,0-16-192 16,-1-6 192-16,1 1-766 0,-6-3 766 0,-1 0-765 16,-3 1 765-16,13-18-747 0</inkml:trace>
  <inkml:trace contextRef="#ctx0" brushRef="#br0" timeOffset="169411.56">17545 7220 1625 0,'0'0'0'0,"-9"12"0"15,-8 9 0-15,10-9 311 0,1-5-311 0,6-7 311 16,0 0-311-16,0 0 248 0,0 0-248 0,0 0 248 16,0 0-248-16,0 0 149 0,0 0-149 0,-3 12 150 0,-2 8-150 15,-4 3 36-15,2 4-36 0,2-10 37 0,1-7-37 16,2 1 54-16,-1-4-54 0,1 13 54 0,-1 8-54 16,1-8 9-16,2-1-9 0,0-7 10 0,-2-3-10 15,2-2 21-15,2-4-21 0,-2-3 21 0,14-7-21 16,0-1 23-16,-2-11-23 0,2 3 24 0,-5 3-24 15,5-6 0-15,2 1 0 0,1 0 1 16,-1-6-1-16,1 0 15 0,-1 0-15 16,0 3 16-16,-2 2-16 0,1 4-34 15,-2-3 34-15,1 8-33 16,-6 2 33-16,5 1-47 0,-3 2 47 16,-3 1-47-16,-2 1 47 0,-5 3 0 15,13 0 0-15,-13 0 0 0,0 0 0 0,0 0-13 16,0 0 13-16,0 12-12 0,0 7 12 0,-4 1-4 15,1 8 4-15,1-13-3 0,-2-6 3 0,1 1 6 16,1 0-6-16,-3 13 6 0,1 1-6 16,-1 3 45-16,2-3-45 0,3-8 46 0,0-8-46 15,0-8 3-15,0 5-3 0,0-5 4 0,0 0-4 16,0 0 18-16,0 0-18 0,0 0 19 0,14-5-19 0,-2-3 0 0,-3-4 0 16,3-4 0-16,0-3 0 0,2-1 0 15,-4-1 0-15,3-1 1 0,-1 1-1 16,0 0 0-16,2 3 0 0,-2-1 1 0,-3 2-1 15,3 5 13-15,2 0-13 16,-5 1 13-16,-4 6-13 0,2-2-4 0,2 2 4 16,-9 5-3-16,10-5 3 0,-10 5-22 15,13 0 22-15,-13 0-22 0,7 2 22 16,-7-2-66-16,8 7 66 0,-8-7-66 16,2 8 66-16,0-3 16 0,3 6-16 15,-3 1 17-15,1 3-17 0,1 2 0 16,-1 4 0-16,-1-8 0 0,-2-7 0 15,4 1 34-15,-4 1-34 0,0 1 34 16,3 3-34-16,-1 3-5 0,0 1 5 16,-1-8-5-16,-1-1 5 15,0-7 6-15,0 0-6 0,0 0 6 0,0 0-6 16,0 0 57-16,0 0-57 0,0 0 57 0,0 0-57 16,0 0 33-16,0 0-33 0,0 0 34 0,0 0-34 0,0 0 1 0,0 0-1 0,0 0 2 0,0 0-2 0,0 0-40 0,13-3 40 0,-5-4-39 15,3 2 39-15,1-7 46 0,0 0-46 0,0 0 46 0,1 0-46 0,1 0-63 0,-4-1 63 0,2 0-63 0,-1 2 63 16,-1 5 18-16,3-3-18 0,-5 2 18 0,1 2-18 0,3 2-38 0,-3-3 38 0,0 3-37 0,0 0 37 0,-4 3-22 0,2-4 22 0,-7 4-22 0,7 0 22 15,-7 0 23-15,7 0-23 0,-7 0 24 0,0 0-24 0,0 0-8 0,1 7 8 0,1-2-8 0,2 2 8 0,-3 5-36 0,-1 5 36 16,0-1-36-16,0-6 36 0,-1 4 22 0,-3 1-22 16,2 2 23-16,1 0-23 0,1 4 4 0,0 0-4 15,1-6 4-15,1-10-4 0,2 6 0 0,1-3 0 16,0 4 0-16,2 0 0 0,4-5-206 0,1 2 206 16,-7-6-206-16,0-1 206 0,8 5-2029 0</inkml:trace>
  <inkml:trace contextRef="#ctx0" brushRef="#br0" timeOffset="169798.47">18427 7275 919 0,'0'0'0'0,"-9"12"0"0,-8 7 0 15,10-10 381-15,5-4-381 0,2-5 382 0,9-14-382 16,0 7 167-16,1 4-167 0,2-6 167 0,1 2-167 0,-1 2 87 15,-2 2-87-15,1-3 87 0,-1 3-87 16,3-4 50-16,-3 2-50 0,0-2 51 0,-1 2-51 16,0 2 2-16,0-6-2 0,-1 2 3 0,-2-1-3 15,1 1 22-15,0-2-22 0,-7 9 23 0,8-8-23 0,-8 8 22 16,0-9-22-16,0 9 22 0,0 0-22 0,0 0 83 16,-8-2-83-16,8 2 83 0,-11 0-83 0,-5 4 109 15,-1 3-109-15,3 1 109 0,-3-1-109 0,-8 5 115 16,-1 5-115-16,5-1 115 15,3-1-115-15,1 2 86 0,3 5-86 16,5-6 86-16,2-6-86 0,5 4 18 16,-3 0-18-16,4 8 18 0,-1 2-18 15,5-3 10-15,4-6-10 0,-3-3 10 16,-1-5-10-16,6-2 44 0,3-1-44 16,7-8 44-16,6-4-44 0,1-3-324 0,4-1 324 15,-1 0-323-15,6-3 323 0,30-14-1861 16</inkml:trace>
  <inkml:trace contextRef="#ctx0" brushRef="#br0" timeOffset="170209.79">19357 7105 1737 0,'0'0'0'0,"-13"4"0"0,-11 2 0 16,17-4 295-16,5-4-295 0,2 2 295 0,12-1-295 15,-12 1 233-15,0 0-233 0,0 0 234 0,0 0-234 16,0 0 168-16,-3 10-168 0,3-1 168 15,0-1-168-15,-7 8 70 0,-5-1-70 0,8-3 71 0,4-8-71 16,-5 4 46-16,-4 1-46 0,-1 10 46 0,-4 8-46 16,3-6 37-16,3-1-37 0,4-6 38 0,4-4-38 0,2 1-10 15,1-6 10-15,-3-5-9 0,7 8 9 0,0-4 52 16,0-1-52-16,7-3 53 0,5-3-53 0,-1-2 1 16,-1-4-1-16,4 2 1 15,7-5-1-15,-7 0 3 0,0 0-3 0,0 0 3 16,4 0-3-16,-6 0-40 0,-5 0 40 15,0 0-40-15,-2-2 40 0,-5 2 1 16,-5 0-1-16,0 2 1 16,-2 0-1-16,-6 1-15 0,-4-3 15 15,5 3-14-15,3 6 14 16,-9 0-58-16,-6 3 58 16,17 0-58-16,-7 0 58 0,-7 3-57 0,-12-1 57 15,26-2-56-15,0 0 56 16,-9 1-365-16,-5 5 365 0,14-6-364 15,0 0 364-15,0 0-1700 0</inkml:trace>
  <inkml:trace contextRef="#ctx0" brushRef="#br0" timeOffset="170560.34">19744 7093 897 0,'0'0'0'0,"0"0"0"0,4-8 0 15,-4 8 345-15,0 0-345 0,14-12 345 0,9 0-345 0,-23 12 170 16,0 0-170-16,19-16 170 0,2-3-170 0,-21 19 94 16,0 0-94-16,17-20 95 0,1-1-95 15,-18 21 58-15,0 0-58 0,17-27 58 0,1-8-58 0,-18 35 85 16,0 0-85-16,17-29 86 0,1-4-86 0,-18 33 88 16,0 0-88-16,12-25 88 0,-3 1-88 0,-9 24 88 15,0 0-88-15,3-18 88 0,-5 8-88 0,2 10 106 16,0 0-106-16,-14 4 107 0,-8 4-107 0,22-8 92 15,0 0-92-15,-32 31 92 0,-4 15-92 0,36-46 57 0,0 0-57 16,-35 61 57 0,1 11-57-16,34-72 70 0,0 0-70 0,-33 82 71 15,2 14-71-15,31-96 6 0,0 0-6 16,-25 81 6-16,6-2-6 0,19-79 72 0,0 0-72 16,-14 67 72-16,7-12-72 0,7-55-86 0,0 0 86 15,-5 36-86-15,5-21 86 0,0-15-513 0,0 0 513 16,0 12-512-16,0-7 512 0,0 14-1587 0</inkml:trace>
  <inkml:trace contextRef="#ctx0" brushRef="#br0" timeOffset="170750.73">19573 7351 1894 0,'0'0'0'0,"7"0"0"16,4 1 0-16,-11-1 334 0,0 0-334 0,17-8 335 16,8-4-335-16,-25 12 204 0,0 0-204 0,40-14 204 15,18-2-204-15,-22 1 72 0,-10 3-72 0,16-3 72 16,7 3-72-16,-2 3 40 0,1-1-40 0,-12 1 40 15,-6 1-40-15,-30 8-162 0,0 0 162 0,30-9-162 16,-2-1 162-16,31-8-2053 16</inkml:trace>
  <inkml:trace contextRef="#ctx0" brushRef="#br0" timeOffset="171609.65">20852 6896 1356 0,'0'0'0'0,"0"0"0"0,0 0 0 0,0 0 305 0,0 0-305 0,0 0 305 16,0 0-305-16,0 0 183 0,0 0-183 0,0 0 183 15,7-17-183-15,-7 17 165 0,0 0-165 0,9-16 166 16,3-3-166-16,-12 19 3 0,0 0-3 0,19-24 3 16,6-5-3-16,-25 29 16 0,0 0-16 0,24-36 17 15,4-7-17-15,-28 43 43 0,0 0-43 0,21-45 43 16,-3-6-43-16,-18 51-33 0,0 0 33 0,8-43-33 16,-4 7 33-16,-4 36 29 0,0 0-29 0,-11-24 29 15,-13 14-29-15,24 10 39 0,0 0-39 16,-25 15 39-16,-6 21-39 0,31-36 42 15,0 0-42-15,-30 47 43 0,1 16-43 0,29-63 48 16,0 0-48-16,-35 100 48 0,-4 30-48 16,39-130 42-1,0 0-42-15,-31 112 43 0,-2-4-43 16,33-108 41 0,0 0-41-16,-28 98 42 0,3-8-42 15,25-90 17-15,0 0-17 0,-17 79 17 16,3-10-17-16,14-69-75 0,0 0 75 15,-9 45-74-15,4-20 74 16,5-25-554-16,0 0 554 0,-4 9-553 0,3-19 553 0,-8 8-1291 16</inkml:trace>
  <inkml:trace contextRef="#ctx0" brushRef="#br0" timeOffset="171943.95">20461 7201 1412 0,'0'0'0'0,"9"-1"0"0,5-3 0 0,-14 4 187 0,0 0-187 0,24-8 188 16,7-5-188-16,-31 13 110 0,0 0-110 15,41-12 111-15,1-1-111 0,-42 13 49 0,0 0-49 0,48-17 50 16,8-4-50-16,-56 21 0 0,0 0 0 0,53-19 0 15,1-5 0-15,-54 24-1 0,0 0 1 0,49-21 0 16,-2-1 0-16,-47 22-8 0,0 0 8 0,38-17-8 16,-6 5 8-1,-32 12 101-15,0 0-101 0,24-10 101 16,-6 5-101-16,-18 5 140 16,0 0-140-16,12-4 140 15,-5 1-140-15,-7 3 130 16,0 0-130-16,-3 19 130 0,-10 11-130 15,13-30 83-15,0 0-83 0,-15 33 84 16,-5 7-84-16,20-40 63 16,0 0-63-16,-15 30 63 0,1 3-63 0,14-33-3 15,0 0 3-15,-14 28-2 0,2-4 2 16,12-24 10-16,0 0-10 0,-9 24 10 0,2-9-10 16,7-15-79-16,0 0 79 15,0 12-78-15,5-3 78 0,-5-9-461 16,0 0 461-16,11-6-460 0,2-4 460 15,12-2-1372-15</inkml:trace>
  <inkml:trace contextRef="#ctx0" brushRef="#br0" timeOffset="171992.59">20988 6815 1524 0,'0'0'0'0,"0"0"0"0,0 12 0 0,0-12 233 0,0 0-233 0,0 0 234 0,0-12-234 0,0 12 136 0,0 0-136 0,0-8 137 0,4 1-137 0,-4 7-26 0,0 0 26 16,9-6-25-16,5 0 25 0,8-3-1594 15</inkml:trace>
  <inkml:trace contextRef="#ctx0" brushRef="#br0" timeOffset="172272.38">21376 6525 1860 0,'0'0'0'0,"-7"12"0"15,-7 9 0-15,14-21 280 0,0 0-280 0,-14 31 281 16,-1 8-281-16,15-39 174 0,0 0-174 0,-20 45 175 16,-1 1-175-16,21-46 121 0,0 0-121 0,-20 57 122 15,-3 3-122-15,23-60 47 0,0 0-47 0,-19 67 47 16,-1 8-47-16,20-75 18 0,0 0-18 0,-17 72 19 15,-1 2-19-15,18-74 13 0,0 0-13 0,-8 51 14 16,6-18-14-16,2-33 57 0,0 0-57 0,3 28 57 0,10-10-57 16,-13-18-101-16,0 0 101 0,15 11-101 0,8-10 101 15,-23-1-549-15,0 0 549 0,25-3-549 16,1-12 549-16,26-4-1292 16</inkml:trace>
  <inkml:trace contextRef="#ctx0" brushRef="#br0" timeOffset="172776.44">21427 6985 1267 0,'0'0'0'0,"0"0"0"0,17-10 0 0,-17 10 211 15,0 0-211-15,9-5 211 0,2-2-211 0,-11 7 136 0,0 0-136 16,14-5 137-16,0-6-137 0,-14 11 78 0,0 0-78 16,17-10 79-16,2 0-79 0,-19 10-6 0,0 0 6 0,21-16-6 15,4-1 6-15,-25 17 47 0,0 0-47 0,21-19 47 16,5 2-47-16,-26 17 0 0,0 0 0 0,19-19 0 15,0 0 0-15,-19 19 5 0,0 0-5 0,13-13 5 16,-6 2-5-16,-4 6 102 0,-5 2-102 0,2 3 102 16,0 0-102-16,0 0 65 0,0 0-65 0,-15 3 65 15,-12 9-65-15,27-12 118 0,0 0-118 0,-24 12 119 16,-4 7-119-16,28-19 100 0,0 0-100 0,-30 27 101 16,-3 8-101-16,3 3 64 15,2 1-64-15,9-13 65 16,9-7-65-1,-4-2 63-15,5 2-63 16,-1 12 63-16,-1 1-63 16,11-32-23-1,0 0 23-15,-3 31-22 0,4-4 22 16,-1-27 78-16,0 0-78 0,16 21 78 0,10-5-78 16,-26-16 0-16,0 0 0 0,35 8 1 15,11-8-1-15,-46 0-6 16,0 0 6-16,49-8-5 0,10-8 5 15,-8-1-165-15,-4-2 165 16,-5 0-165-16,-6 2 165 0,-6-2-217 16,-4-1 217-16,-8 4-216 0,-6 4 216 15,0 0-735-15,-1 0 735 16,-4 2-734-16,-6 5 734 0,8-7-587 0</inkml:trace>
  <inkml:trace contextRef="#ctx1" brushRef="#br0" timeOffset="150464.57">25165 11029 0</inkml:trace>
  <inkml:trace contextRef="#ctx0" brushRef="#br0" timeOffset="174159.65">21509 6918 819 0,'0'0'0'0,"0"0"0"0,0-7 0 0,0 7 269 16,0 0-269-16,0 0 270 0,-12-2-270 0,12 2 222 0,0 0-222 15,-9 2 223-15,-3 2-223 0,12-4 114 0,0 0-114 0,-11 0 115 16,3 3-115-16,8-3 145 0,0 0-145 15,-7 0 146-15,1 3-146 0,6-3 65 0,0 0-65 16,0 0 65-16,0 0-65 0,0 0 68 0,0 0-68 0,13-3 69 16,6-4-69-16,-19 7 7 0,0 0-7 0,28-8 8 15,9-10-8-15,-37 18 22 0,0 0-22 0,33-12 22 16,2 2-22-16,-35 10-2 16,0 0 2-16,29-5-1 0,-1 2 1 15,-28 3 0-15,0 0 0 0,20 3 1 16,-8 2-1-16,-12-5 48 0,0 0-48 15,-2 16 48-15,-12 4-48 0,14-20 38 16,0 0-38-16,-23 28 38 0,-12 6-38 16,2 2 1-16,-2 0-1 0,14-15 2 0,6-9-2 15,15-12-23 1,0 0 23-16,-30 22-22 0,-5 2 22 0,-30 24-2018 16</inkml:trace>
  <inkml:trace contextRef="#ctx0" brushRef="#br0" timeOffset="177941.4">8039 6261 1155 0,'0'0'0'0,"0"0"0"0,0 0 0 0,0 0 367 0,0 0-367 16,0 0 367-16,0 0-367 0,0 0 215 0,0 0-215 0,0 0 215 15,19-11-215-15,7 1 126 0,9-2-126 0,5-3 126 16,7-2-126-16,4 1 65 0,1 1-65 0,4-3 65 15,4 3-65-15,-1 3 50 0,6 0-50 0,8 0 51 16,4-2-51-16,-16 4 0 0,-14 3 0 0,-17 0 0 16,-16 6 0-16,9-3 5 0,-2 1-5 0,-9 1 5 15,-7 2-5-15,6 0 21 0,3-2-21 0,-9 2 21 16,-2 0-21-16,-3 0-2 0,-12 2 2 0,-5 0-2 16,-10-2 2-16,-7 3 3 0,-12 1-3 0,1 1 3 15,-9 2-3-15,-2-4-2 0,-2 6 2 0,-1-1-1 16,-6 1 1-16,4 3-6 0,-7 1 6 0,-4 5-6 15,-7 0 6-15,27-5 51 0,14-1-51 0,4-4 51 0,12 4-51 16,4-3 1-16,9 1-1 0,9-10 1 0,-8 5-1 16,18-1 9-16,11-4-9 0,9 0 10 0,8-4-10 15,9 1 41-15,2-2-41 0,7-2 41 16,4 2-41-16,8-7 1 0,0 0-1 0,19 0 2 0,9 1-2 16,-12 3 7-16,-10-1-7 0,-25 0 7 0,-22 6-7 0,14-4 8 15,1 2-8-15,-20 2 9 0,-9-1-9 16,4 1 3-16,-3 1-3 0,-2-1 3 0,-8 3-3 0,-4 0-1 15,0 0 1-15,-12 3 0 0,-11 6 0 0,-7-6 5 16,-5 6-5-16,-3-3 5 0,-9 5-5 0,-4 2-18 16,-2 1 18-16,-6 0-18 0,-2-2 18 0,7 2 0 15,5-4 0-15,-2 2 0 0,7 0 0 0,3 0-2 16,6-3 2-16,8-3-1 0,5 0 1 0,6 0-11 0,7-4 11 16,9-2-11-16,0 0 11 0,12 4 9 0,9-4-9 15,7 0 10-15,14 0-10 0,2-4 34 0,7 2-34 0,5 2 35 16,3-3-35-16,-3-4-1 0,-4 2 1 0,-12 2 0 15,-6-4 0-15,1 5 4 0,0-1-4 0,-8-3 4 16,-4 3-4-16,0-4 0 0,-4 2 0 0,-8 2 1 16,-4-1-1-16,-7 4 0 0,-20 0 0 0,1 0 1 15,-7 4-1-15,-12-1-12 0,-8 0 12 0,1 3-12 16,-9 0 12-16,1 3 0 0,-6 0 0 0,1-3 1 16,-5 0-1-16,2 2 0 0,0 3 0 0,5-6 0 15,0 2 0-15,9 1-137 0,1-1 137 0,18-2-136 16,8-1 136-16,-33 4-2033 0</inkml:trace>
  <inkml:trace contextRef="#ctx0" brushRef="#br0" timeOffset="179257.39">5133 9192 1132 0,'0'0'0'0,"-10"0"0"16,-8 2 0-16,18-2 292 0,0 0-292 0,-12 3 292 0,0 1-292 15,12-4 253-15,0 0-253 0,-9 3 254 16,9-6-254-16,0 3 188 0,0 0-188 0,9-6 189 0,8-2-189 16,-17 8 92-16,0 0-92 0,39-14 93 0,17-3-93 0,-56 17 65 15,0 0-65-15,68-15 66 0,14-6-66 0,-82 21 42 16,0 0-42-16,103-22 42 0,21-2-42 0,-124 24 1 15,0 0-1-15,108-18 2 0,-8 5-2 0,-100 13 0 16,0 0 0-16,70-9 1 0,-23 6-1 0,-47 3 2 16,0 0-2-16,21 3 3 0,-30 6-3 0,9-9 1 15,0 0-1-15,-30 10 2 0,-19 4-2 0,49-14 8 16,0 0-8-16,-76 22 9 0,-27 2-9 0,103-24 8 16,0 0-8-16,-104 22 9 0,-7 8-9 0,111-30 15 0,0 0-15 15,-95 29 15-15,4 5-15 0,91-34 1 0,0 0-1 16,-61 19 1-16,16-5-1 0,45-14 33 0,0 0-33 15,-14 3 33-15,19-8-33 0,-5 5 9 0,0 0-9 16,39-14 10-16,25-6-10 0,-64 20-1 0,0 0 1 16,102-28 0-16,27-4 0 0,-129 32 2 0,0 0-2 15,126-30 3-15,3 3-3 0,-129 27 1 0,0 0-1 0,112-24 2 16,-14 2-2-16,-98 22 25 0,0 0-25 0,66-16 26 16,-24 8-26-16,-42 8-1 0,0 0 1 0,9-4 0 15,-30 8 0-15,21-4 3 0,0 0-3 0,-53 6 3 16,-29 10-3-16,82-16 0 0,0 0 0 0,-92 20 0 15,-17 6 0-15,18-3-31 0,9 1 31 0,9-4-31 16,8 1 31-16,9 5 21 0,13 3-21 0,13-14 21 16,9-8-21-16,3 2 1 0,10-6-1 0,8-3 2 15,0 0-2-15,8 0 0 0,5-3 0 0,9-6 1 0,12-5-1 16,9 1 48-16,10-3-48 0,-1-3 49 16,4 2-49-16,-56 17-19 0,0 0 19 0,94-27-18 15,27-4 18-15,-121 31 22 0,0 0-22 0,101-28 22 0,-1 2-22 16,-100 26-10-16,0 0 10 0,61-15-10 0,-26 3 10 15,-35 12 1-15,0 0-1 0,0 0 1 0,-31 7-1 0,-8 1-24 16,-17 6 24-16,5-2-23 0,-1 2 23 0,0 1-39 16,1 3 39-16,4-6-38 0,3 3 38 0,0 4-542 15,-1 3 542-15,5-3-542 0,-4-3 542 0,-36 20-1371 16</inkml:trace>
  <inkml:trace contextRef="#ctx0" brushRef="#br0" timeOffset="197223.4">14915 8978 1121 0,'0'0'0'16,"0"0"0"-16,-21 0 0 0,16 0 358 0,-2 0-358 15,7 0 358-15,-7 0-358 0,7 0 256 0,0 0-256 0,0 0 256 16,0 0-256-16,0 0 173 0,0 0-173 0,0 0 173 16,0 0-173-16,0 0 113 0,11 0-113 0,-11 0 113 15,7 0-113-15,-7 0 66 0,7 0-66 0,-7 0 67 16,8 3-67-16,1 2 54 0,2 2-54 0,-1 2 55 16,-1-1-55-16,3 8 56 0,0-1-56 0,1 0 56 15,-3-1-56-15,6 2 7 0,1-1-7 0,6 4 8 16,3 5-8-16,2 0-5 0,4 2 5 0,-3-4-4 15,1-6 4-15,8 1 51 0,1-2-51 0,4 1 51 16,1-1-51-16,0-3-28 0,1 0 28 0,-1 0-28 16,-4-5 28-16,6 3 58 0,-3 1-58 0,-1-8 58 15,4-1-58-15,-1 1 0 0,-1 1 0 0,-6-4 0 16,-3-4 0-16,4 1 22 0,-1-1-22 0,0-1 22 0,3-3-22 16,0 4-8-16,-2-1 8 0,-1-7-8 15,1-4 8-15,1 3-1 0,-5 1 1 0,-2 0-1 0,-1 0 1 16,1 0-1-16,-2 3 1 0,-6 1-1 0,-4-3 1 15,1 6-4-15,3-4 4 0,-9 6-4 0,-4-4 4 16,4 4-6-16,1 1 6 0,-5-3-6 0,-3 1 6 0,1 1 17 16,3 0-17-16,-5 3 17 0,-1-4-17 0,2 2 5 15,2-1-5-15,1 0 5 0,-5-1-5 0,7 1 1 16,-2-2-1-16,-3 1 1 0,-2 2-1 0,1 1-8 16,3-1 8-16,-2-1-8 0,-1-1 8 0,3-1 12 15,-1 2-12-15,-3-3 13 0,0 5-13 0,-7 1-40 16,9-5 40-16,-9 5-39 0,7-4 39 0,-7 4-36 0,9-8 36 15,-9 8-35-15,7-4 35 0,-7 4 16 0,3-8-16 16,-3 8 17-16,0 0-17 0,0 0-15 0,4-7 15 0,-4 7-15 16,0-12 15-16,0 12-38 0,-7-12 38 15,7 12-38-15,-7-9 38 0,7 9 21 0,-12-7-21 0,-1 4 21 16,-4 1-21-16,-4-1-45 0,0 3 45 0,4 0-44 16,3 0 44-16,0 0 21 0,0 0-21 0,3 0 21 15,2 0-21-15,-3 0-22 0,3 0 22 0,9 0-22 16,-8 0 22-16,8 0 9 0,0 0-9 0,0 0 10 15,0 0-10-15,0 0 1 0,0 0-1 0,0 0 1 16,12 0-1-16,-3 0 1 0,5 3-1 0,1-3 1 16,3 0-1-16,8 0 15 0,0 0-15 0,-5 0 16 15,-2 0-16-15,2 0-17 0,0 0 17 0,-5 0-17 16,-4 0 17-16,2 0 0 0,0 2 0 0,-5-1 0 16,-4 1 0-16,-5-2-5 0,9 10 5 0,-9-10-5 0,3 12 5 15,-4-3-4-15,-3 3 4 0,-1 4-3 0,-4 8 3 16,-1 0 59-16,-4 0-59 0,5-7 59 0,4-4-59 15,-2 5-13-15,-2 1 13 0,4-7-12 0,0 0 12 16,3 3-167-16,0 0 167 0,2-6-167 16,0-7 167-16,0 8-2143 0</inkml:trace>
  <inkml:trace contextRef="#ctx0" brushRef="#br0" timeOffset="197638.64">17428 8648 1547 0,'0'0'0'0,"0"0"0"16,-9-12 0-16,9 12 297 0,-9-12-297 0,9 12 297 16,-7-3-297-16,7 3 151 0,-8-4-151 0,1 8 152 15,-4-3-152-15,-1 4 98 0,-2 4-98 0,-2 0 99 16,4-3-99-16,-4 8 73 0,-1 5-73 0,1 0 73 15,0 5-73-15,6 3 3 0,-4 6-3 0,7-12 4 16,7-3-4-16,0 3 22 0,0 0-22 0,5-2 23 16,2-4-23-16,4 0 55 0,4 1-55 0,-1-4 55 15,2-2-55-15,3 1 0 0,2 1 0 0,-5-7 0 16,-7-2 0-16,5 2 7 0,0 2-7 0,-4 0 8 16,-3 2-8-16,0-1-3 0,0 2 3 0,-2-1-3 15,-5-7 3-15,0 5-1 0,-3-1 1 0,-1 5-1 16,-3 2 1-16,-3 0 23 0,-2 2-23 0,5-5 24 0,3-3-24 15,-3 2 1-15,-3-2-1 0,1 1 1 0,-3-1-1 0,-4 5 36 16,-2-3-36-16,11-4 36 0,6-4-36 16,1-1-99-16,-11 0 99 0,1 0-98 0,-1-1 98 0,-4-1-770 15,1-1 770-15,5-3-770 0,2 3 770 0,-9-4-753 16</inkml:trace>
  <inkml:trace contextRef="#ctx0" brushRef="#br0" timeOffset="197825.52">17524 8938 1670 0,'0'0'0'0,"-14"9"0"16,-11 10 0-16,20-7 304 0,5-7-304 0,0-5 305 16,0 8-305-16,9-3 142 0,0 1-142 0,-9-6 143 15,0 0-143-15,0 0 149 0,5 6-149 0,-5-6 149 16,7 12-149-16,0-3-2 0,0 0 2 0,-7-9-2 15,7 6 2-15,0 3-2083 0</inkml:trace>
  <inkml:trace contextRef="#ctx0" brushRef="#br0" timeOffset="197958.79">17533 8724 1020 0,'0'0'0'0,"-6"8"0"15,-2 4 0-15,-1-8 89 0,0-8-89 0,9 4 90 0,-7 4-90 16,2-4-862-16</inkml:trace>
  <inkml:trace contextRef="#ctx0" brushRef="#br0" timeOffset="198576.26">17739 8763 2073 0,'0'0'0'16,"0"0"0"-16,3 14 0 0,-3-14 258 0,0 0-258 0,7 24 259 15,4 10-259-15,-11-34 174 0,0 0-174 0,10 29 175 16,2 2-175-16,-12-31 121 0,0 0-121 0,13 31 122 16,-5-7-122-16,-8-24 13 0,0 0-13 0,6 24 13 15,-1-5-13-15,-5-19 7 0,0 0-7 0,5 17 8 16,0-1-8-16,-5-16 16 0,0 0-16 0,2 8 17 15,0-1-17-15,-2-7 31 0,0 0-31 0,0 0 31 16,0 0-31-16,0 0 1 0,0 0-1 0,5-9 2 16,-3-4-2-16,-2 13 43 0,0 0-43 0,7-23 43 15,2-7-43-15,-9 30-53 0,0 0 53 0,5-35-52 16,4-3 52-16,-9 38 19 0,0 0-19 0,10-30 20 16,1 2-20-16,-11 28-8 0,0 0 8 0,14-22-8 15,1 8 8-15,-15 14-26 0,0 0 26 0,18-3-26 0,-1 13 26 16,-17-10-47-16,0 0 47 0,16 17-46 0,-2 11 46 15,-14-28-2-15,0 0 2 0,9 24-1 0,-2 0 1 16,-7-24 4-16,0 0-4 0,5 18 4 0,-2 0-4 16,-3-18 32-16,0 0-32 0,2 15 33 0,2-6-33 0,-4-9 36 15,0 0-36-15,0 8 37 0,0-1-37 0,0-7-17 16,0 0 17-16,0 0-16 0,0 0 16 0,0 0 0 16,0 0 0-16,0 0 0 0,12-12 0 0,-12 12 63 15,0 0-63-15,10-21 63 0,3-6-63 0,-13 27-55 16,0 0 55-16,10-33-54 0,2-4 54 0,-12 37 10 15,0 0-10-15,12-31 11 0,1 5-11 0,-13 26-1 0,0 0 1 16,12-22 0-16,5 6 0 0,-17 16-41 0,0 0 41 16,18-7-40-16,-1 9 40 0,-17-2-11 0,0 0 11 15,21 16-10-15,-3 4 10 0,-8 4-61 0,-1 2 61 16,-2-5-60-16,-2-9 60 0,-5-12 30 0,0 0-30 0,5 18 30 16,1 5-30-16,-6-23 37 0,0 0-37 0,5 19 37 15,0-4-37-15,-5-15 49 0,0 0-49 0,5 12 50 16,2-7-50-16,-7-5-174 0,0 0 174 0,6 7-174 15,2-7 174-15,8 7-2139 0</inkml:trace>
  <inkml:trace contextRef="#ctx0" brushRef="#br0" timeOffset="198742.32">18364 8705 1804 0,'0'0'0'0,"-5"15"0"0,-2 13 0 15,4-16 302-15,3-4-302 0,1-1 303 16,3-4-303-16,1 6 210 0,2-4-210 0,-2 2 210 0,-1 0-210 15,1 5 91-15,-2 2-91 0,3-2 92 0,-5 0-92 16,3 1 67-16,-1 1-67 0,-3-5 68 0,0-6-68 0,0-3-158 16,0 7 158-16,0-7-158 0,0 0 158 0,0 0-2024 15</inkml:trace>
  <inkml:trace contextRef="#ctx0" brushRef="#br0" timeOffset="198892.54">18357 8557 1614 0,'0'0'0'16,"2"12"0"-16,1 9 0 0,-3-13 248 0,0-4-248 16,-5-9 249-16,-2-11-249 0,4 4 138 0,-1 0-138 0,3 3 139 15,-3 6-139-15,4 3 11 0,-3-9-11 0,3 9 11 16,0 0-11-16,0 0-1751 0</inkml:trace>
  <inkml:trace contextRef="#ctx0" brushRef="#br0" timeOffset="199122.45">18471 8483 1670 0,'0'0'0'0,"-18"7"0"16,-8 5 0-16,10-5 327 0,8-4-327 0,18 3 327 16,13-3-327-16,-4 2 237 0,2 4-237 0,-5 1 237 15,-4-1-237-15,2 3 143 0,-7 7-143 0,3 5 143 16,-1 3-143-16,-2 2 61 0,-2 5-61 0,-1-9 62 0,1-8-62 15,0 5 41-15,1 2-41 0,-3-7 42 0,1-3-42 16,-1 3-39-16,1-1 39 0,1-4-38 0,-3-9 38 16,-2-3-387-16,8 5 387 0,-1-5-386 0,2 0 386 0,9 0-1674 15</inkml:trace>
  <inkml:trace contextRef="#ctx0" brushRef="#br0" timeOffset="199530.57">18941 8562 1703 0,'0'0'0'0,"-21"14"0"0,-14 8 0 0,14-11 303 0,3-8-303 16,18-3 303-16,0-12-303 0,0 12 211 0,-10-3-211 15,10 3 211-15,5-9-211 0,-5 9 130 0,0 0-130 16,-10 12 130-16,-9 9-130 0,5-3 22 0,-4 5-22 16,9-10 23-16,2-4-23 0,2-4 21 0,5 2-21 0,0 5 21 15,0 0-21-15,2 4 66 0,1-1-66 0,1-6 67 16,-1-4-67-16,-3-5-7 0,11 3 7 0,-4-3-6 15,2-3 6-15,-1 1-24 0,1-5 24 0,1 0-23 16,3-1 23-16,-3-1-54 0,1-6 54 0,4 1-53 16,3 0 53-16,-6-3-38 15,-1-4 38 1,-3 8-37-16,-1 1 37 16,-1 0-5-16,-5 0 5 15,5 0-5-15,-1 3 5 16,-2-3-20-16,-1 2 20 15,-2 10-20-15,4-5 20 16,-4 5-3-16,0 0 3 16,0 0-3-16,0 0 3 0,0 0 59 0,0 0-59 0,0 0 59 0,1 5-59 0,-1 2 6 0,-1 1-6 15,2 6 6-15,3 7-6 0,-1-6 73 0,-3 6-73 0,4-6 74 16,4-3-74-16,-2 0 61 0,-1 0-61 0,2-7 62 0,2 2-62 0,-1-3-139 16,3-4 139-16,-1 0-139 0,4 0 139 0,7 0-2182 0</inkml:trace>
  <inkml:trace contextRef="#ctx0" brushRef="#br0" timeOffset="199771.4">19072 8533 2006 0,'0'0'0'0,"5"9"0"0,-1 3 0 0,-4-12 301 0,10-4-301 16,-1-1 302-16,3-5-302 0,4 5 180 0,1-2-180 15,-3 5 181-15,0-1-181 0,-2 3 115 0,1 3-115 0,-5 2 115 16,-2 2-115-16,1 5 77 0,0 0-77 0,0 0 78 16,1 0-78-16,-4 4 11 0,-4 4-11 0,0-10 11 15,2-1-11-15,-2-4-1 0,-2 2 1 0,2-7 0 16,0 9 0-16,0-9 41 0,-7 12-41 0,7-12 42 15,0 6-42-15,0-6 40 0,0 0-40 0,0 0 40 16,7-6-40-16,-5-3-1 0,-1-1 1 0,5-4-1 16,-1-1 1-16,0-1-9 0,-1-4 9 0,8-3-8 15,2-1 8-15,-7 4-174 0,-4-4 174 0,11 5-174 16,7 3 174-16,14-16-2276 0</inkml:trace>
  <inkml:trace contextRef="#ctx0" brushRef="#br0" timeOffset="200000.88">19980 8133 2163 0,'0'0'0'0,"-19"7"0"0,-12 2 0 0,13 3 301 15,6 3-301-15,19 13 302 0,16 1-302 0,-20 5 188 16,-6 9-188-16,8-2 188 0,5-1-188 0,-10-4 112 15,-8-5-112-15,11-6 113 0,8-2-113 0,-11-5 53 0,-6 0-53 16,20-3 53-16,6-3-53 0,-13-5-54 0,-7 2 54 16,8-6-54-16,3-1 54 0,-11-2-321 0,10 3 321 15,-4-6-320-15,1 1 320 0,7-1-1903 0</inkml:trace>
  <inkml:trace contextRef="#ctx0" brushRef="#br0" timeOffset="200439.6">19697 8497 1289 0,'0'0'0'0,"25"5"0"16,13 2 0-16,-29-4 320 0,-18-6-320 0,13-4 320 16,-1-5-320-16,-3 0 194 0,-2-8-194 0,23 7 195 15,16-2-195-15,-37 15 135 0,0 0-135 0,42-19 135 16,14-5-135-16,-56 24 9 0,0 0-9 0,51-24 10 16,3 0-10-16,-54 24 61 0,0 0-61 0,50-24 61 15,-2 2-61-15,-48 22 95 0,0 0-95 0,54-14 95 16,2 4-95-16,-56 10 62 0,0 0-62 0,42-5 62 15,-6 1-62-15,-36 4 52 0,0 0-52 0,6 9 52 16,-22 13-52-16,16-22 9 0,0 0-9 0,-11 27 10 0,-6 11-10 16,17-38 42-16,0 0-42 0,-14 38 43 0,3-2-43 15,11-36 42-15,0 0-42 0,4 33 42 16,12-1-42-16,-16-32 72 0,0 0-72 16,17 26 73-16,9-9-73 0,-26-17 12 15,0 0-12-15,32 12 13 0,10-5-13 16,-42-7 18-16,0 0-18 15,36 0 19-15,6-3-19 0,-42 3 0 16,0 0 0-16,35-12 0 0,-3-4 0 16,-32 16 7-16,0 0-7 15,22-20 8-15,-8-4-8 16,-14 24 3-16,0 0-3 16,6-28 4-16,-12-3-4 0,6 31 0 15,0 0 0-15,-14-20 0 0,-15 4 0 0,29 16-424 16,0 0 424-16,-39-3-424 0,-10 10 424 0,-38-7-1871 15</inkml:trace>
  <inkml:trace contextRef="#ctx0" brushRef="#br0" timeOffset="201243.75">20976 8270 1255 0,'0'0'0'0,"0"0"0"0,7-6 0 16,-7 6 311-16,0 0-311 0,0 0 311 0,11-7-311 0,-11 7 151 16,0 0-151-16,7-5 152 0,1-6-152 0,-8 11 125 15,0 0-125-15,14-13 125 0,2-8-125 0,-16 21 56 16,0 0-56-16,19-19 56 0,2-5-56 0,-21 24 0 15,0 0 0-15,18-24 0 0,-4 3 0 0,-14 21-3 16,0 0 3-16,8-18-2 0,-4 2 2 0,-4 16-3 16,0 0 3-16,2-12-2 0,-6 3 2 0,4 9 5 15,0 0-5-15,-10-3 5 0,-6 6-5 0,16-3 40 0,0 0-40 16,-21 13 40-16,-3 7-40 0,24-20 31 0,0 0-31 16,-20 33 31-16,1 10-31 0,19-43 33 0,0 0-33 15,-9 43 34-15,8 8-34 16,1-51 60-16,0 0-60 0,7 43 60 15,7-2-60-15,-14-41 49 0,0 0-49 0,22 31 50 16,6-10-50-16,-28-21-2 0,0 0 2 0,37 3-1 0,1-12 1 16,-38 9-539-16,0 0 539 0,41-13-539 15,1-8 539-15,36-15-1222 0</inkml:trace>
  <inkml:trace contextRef="#ctx0" brushRef="#br0" timeOffset="201443.83">21464 8061 1771 0,'0'0'0'0,"10"5"0"15,9 2 0-15,-19-7 282 0,0 0-282 0,25 5 282 0,-1 2-282 16,-24-7 181-16,0 0-181 0,28 4 182 0,5-4-182 16,-33 0 77-16,0 0-77 0,35 0 78 0,-1-4-78 0,-34 4-157 15,0 0 157-15,31-7-156 0,0-1 156 0,32-6-1806 16</inkml:trace>
  <inkml:trace contextRef="#ctx0" brushRef="#br0" timeOffset="201593.8">21642 7910 1625 0,'0'0'0'0,"-11"15"0"0,-4 15 0 0,15-30 261 0,0 0-261 15,-18 31 261-15,-1-1-261 0,19-30 186 0,0 0-186 16,-14 30 187-16,-2 1-187 0,16-31 64 0,0 0-64 0,-12 29 64 15,3 5-64-15,-10 30-1942 0</inkml:trace>
  <inkml:trace contextRef="#ctx0" brushRef="#br0" timeOffset="201867.79">21951 7828 1916 0,'0'0'0'0,"-3"10"0"0,-4 11 0 16,7-21 297-16,0 0-297 0,0 0 298 0,-13 0-298 15,13 0 164-15,0 0-164 0,0 0 164 0,-10-4-164 16,10 4 110-16,0 0-110 0,-9 12 111 0,-3 10-111 16,12-22 21-16,0 0-21 0,-11 30 21 0,-1 4-21 15,12-34 34-15,0 0-34 0,-8 33 35 0,1-3-35 0,7-30-6 16,0 0 6-16,-4 30-6 0,2-3 6 0,2-27 6 15,0 0-6-15,9 24 6 0,3-5-6 0,-12-19 0 16,0 0 0-16,19 12 0 0,6-9 0 0,-25-3-270 16,0 0 270-16,24 0-269 0,8-3 269 15,26-4-1847-15</inkml:trace>
  <inkml:trace contextRef="#ctx0" brushRef="#br0" timeOffset="202388.7">22224 7895 1625 0,'0'0'0'16,"0"0"0"-16,-4 12 0 0,4-12 311 0,0 0-311 0,0 0 311 16,12-6-311-16,-12 6 175 0,0 0-175 0,7-3 176 15,2-7-176-15,-9 10 88 0,0 0-88 0,14-9 89 16,-3-3-89-16,-11 12 61 0,0 0-61 0,15-12 62 16,3-3-62-16,-18 15-1 0,0 0 1 0,14-14 0 15,-2 0 0-15,-12 14 1 0,0 0-1 0,12-17 1 16,-7-7-1-16,-5 24 0 0,0 0 0 0,6-15 0 15,-5-3 0-15,-1 18-40 0,0 0 40 0,2-10-40 16,-4 2 40-16,2 8 0 0,0 0 0 0,0 0 0 16,-10-11 0-16,10 11 43 0,0 0-43 0,-17 11 44 15,-10 7-44-15,27-18 58 0,0 0-58 0,-22 30 59 16,-5 4-59-16,6 2 27 0,4 3-27 16,8-6 27-16,0-9-27 15,9-24 54-15,0 0-54 0,0 29 55 0,9-1-55 16,-9-28 11-16,0 0-11 15,14 22 11-15,9-5-11 0,-23-17 32 0,0 0-32 16,30 9 33-16,6-9-33 0,-36 0-1 16,0 0 1-16,39-17 0 0,1-14 0 15,-40 31-104-15,0 0 104 0,40-38-104 16,-1-8 104-16,-39 46-56 16,0 0 56-16,36-48-55 0,-8-11 55 0,-28 59-25 15,0 0 25-15,28-77-24 0,-5-17 24 0,-23 94-1 16,0 0 1-16,16-85-1 0,-6 3 1 0,-10 82 50 0,0 0-50 0,5-48 51 0,-3 24-51 0,-4 3 52 15,-1 18-52-15,3 3 53 0,-11 14-53 0,8 8 51 0,1 7-51 0,6 9 51 0,3 10-51 0,-7-48 33 0,0 0-33 0,12 52 34 0,4 2-34 16,-16-54-16-16,0 0 16 0,19 57-15 0,5-5 15 0,-24-52 11 0,0 0-11 0,23 48 11 16,1-4-11-16,-3-9 66 0,0-11-66 0,-7-6 66 15,-5-4-66-15,3-5-759 0,-1-8 759 0,-1-7-759 16,1-18 759-16,10-9-1162 0</inkml:trace>
  <inkml:trace contextRef="#ctx0" brushRef="#br0" timeOffset="-170419.35">25190 7217 1166 0,'0'0'0'0,"0"0"116"0,27 15 1 0,-20-11-117 0,3-1 88 0,4-3-88 0,7 3 89 0,7 3-89 16,3-1 35-16,6 2-35 0,1-1 36 0,4 3-36 15,7-6 45-15,7 3-45 0,2-3 46 0,5-3-46 16,22 2 116-16,18-2-116 0,4 1 116 0,7-1-116 15,-3 0 129-15,7-1-129 16,7 1 130-16,6-2-130 0,9 2 118 0,7-3-118 0,0 3 119 16,1 0-119-16,18 0 61 0,12-4-61 0,4 4 61 0,7 0-61 0,10 0 4 15,7-2-4-15,0 2 5 0,0 0-5 0,2 2 59 16,4 2-59-16,-20-1 59 0,-12-1-59 0,7 5-2 0,3-4 2 16,-15 2-1-16,-11-1 1 0,-1 3-7 0,-8-2 7 15,-13 2-7-15,-13-2 7 0,-10 2-43 0,-11 1 43 16,-8-4-43-16,-9 1 43 0,-9 2-470 0,-9-1 470 15,-10 3-469-15,-11 0 469 0,64 6-1078 0</inkml:trace>
  <inkml:trace contextRef="#ctx0" brushRef="#br0" timeOffset="-169232.87">25117 7175 1827 0,'0'0'0'0,"0"0"0"16,0 0 0-16,0 0 164 0,0 0-164 0,0 16 165 16,3 13-165-16,-3-29 153 0,0 0-153 0,0 31 154 15,0 10-154-15,0-41 50 0,0 0-50 0,2 55 50 16,2 14-50-16,-4-69-17 0,0 0 17 0,1 70-16 0,1 13 16 16,-2-83 0-16,0 0 0 0,2 116 0 0,-4 34 0 15,2-150-2-15,0 0 2 0,-2 151-1 0,1 12 1 16,1-163 65-16,0 0-65 0,-2 161 66 0,4 7-66 15,-2-168 43-15,0 0-43 0,0 179 44 0,0 4-44 0,0-183 8 16,0 0-8-16,-2 198 8 0,2 9-8 16,0-207 9-16,0 0-9 0,-4 206 9 0,1 0-9 15,3-206 14-15,0 0-14 0,-5 201 15 0,-4-2-15 16,9-199 13-16,0 0-13 0,-12 196 13 0,-2 1-13 0,14-197 0 16,0 0 0-16,-16 179 0 0,-1-16 0 0,17-163 25 15,0 0-25-15,-21 157 26 0,-2-6-26 0,23-151-1 16,0 0 1-16,-23 153 0 0,-1-2 0 0,24-151 3 15,0 0-3-15,-21 132 3 0,5-17-3 0,16-115-5 0,0 0 5 16,-14 121-5-16,4-6 5 0,10-115-5 16,0 0 5-16,-6 92-4 0,5-9 4 0,1-83 1 0,0 0-1 15,1 75 2-15,3-6-2 0,-4-69 10 0,0 0-10 16,5 67 11-16,2-6-11 0,-7-61-8 0,0 0 8 0,9 52-7 16,0-7 7-16,-9-45 24 0,0 0-24 0,8 32 25 15,-1-8-25-15,-7-24-6 0,0 0 6 0,9 17-5 16,-6-8 5-16,-3-9 18 0,0 0-18 15,9 9 19-15,3-4-19 0,-12-5 5 16,0 0-5-16,20 3 5 0,4 1-5 16,-24-4 3-16,0 0-3 0,30 0 4 0,7 0-4 15,-37 0 13-15,0 0-13 0,43-4 14 0,8 1-14 0,-51 3 0 16,0 0 0-16,61-5 1 0,7-2-1 0,-68 7 0 0,0 0 0 16,98-9 1-16,19-3-1 0,-117 12 0 0,0 0 0 0,128-10 0 15,11 1 0-15,-139 9 0 0,0 0 0 0,154-12 0 0,12 0 0 16,-166 12 2-16,0 0-2 0,189-14 2 0,17 2-2 15,-206 12 11-15,0 0-11 0,232-15 11 0,23 0-11 16,-255 15 0-16,0 0 0 0,264-16 0 0,14 4 0 16,-278 12 8-16,0 0-8 0,278-10 9 0,5 8-9 0,-283 2-1 15,0 0 1-15,276 0-1 0,-5 3 1 0,-271-3 0 16,0 0 0-16,253 4 1 0,-15 3-1 0,-238-7-1 16,0 0 1-16,230 5-1 0,-8-2 1 0,-222-3 0 15,0 0 0-15,206 0 0 0,-12-1 0 0,-194 1 3 16,0 0-3-16,192 0 3 0,-3 0-3 0,-189 0 7 15,0 0-7-15,178 1 7 0,-6 1-7 0,-172-2 1 0,0 0-1 16,146 3 1-16,-20 3-1 0,-126-6-10 0,0 0 10 16,107 1-9-16,-20 1 9 0,-87-2-103 0,0 0 103 15,66-3-102-15,-20-3 102 0,-46 6-208 0,0 0 208 16,28-8-207-16,-18-6 207 0,29-8-1707 16</inkml:trace>
  <inkml:trace contextRef="#ctx0" brushRef="#br0" timeOffset="-168570.74">31028 7112 1748 0,'0'0'0'0,"0"0"0"16,7 33 0-16,-7-33 173 0,0 0-173 0,1 27 174 15,1 9-174-15,-2-36 129 0,0 0-129 0,-2 55 129 16,-1 12-129-16,3-67 44 0,0 0-44 0,-7 105 45 16,-5 29-45-16,12-134 2 0,0 0-2 0,-14 151 3 15,-2 24-3-15,16-175 46 0,0 0-46 0,-12 183 46 16,-1 18-46-16,13-201 87 0,0 0-87 0,-8 220 88 16,2 22-88-16,6-242 62 0,0 0-62 0,-3 249 63 15,3 5-63-15,0-254 61 0,0 0-61 0,0 254 62 0,0 0-62 16,0-254 53-16,0 0-53 0,3 247 53 15,-1 2-53-15,-2-249 22 0,0 0-22 0,2 245 23 0,-2-1-23 16,0-244 0-16,0 0 0 0,0 228 1 0,2-8-1 16,-2-220 13-16,0 0-13 0,5 209 14 0,4-10-14 15,3-41 0-15,-2-26 0 0,-1-26 0 0,-2-25 0 0,-7-81 32 16,0 0-32-16,11 110 32 0,1 14-32 0,-12-124-14 16,0 0 14-16,5 108-13 0,-1-4 13 0,-4-18-318 15,-4-15 318-15,-3-11-317 0,-3-12 317 0,-6 61-1768 16</inkml:trace>
  <inkml:trace contextRef="#ctx0" brushRef="#br0" timeOffset="-167848.46">27884 7136 1815 0,'0'0'0'0,"0"0"0"15,0 24 0-15,0-24 186 0,0 0-186 16,4 17 186-16,-4 9-186 0,0-26 124 0,0 0-124 0,2 36 124 15,1 5-124-15,-3-41 56 0,0 0-56 0,2 62 57 16,0 13-57-16,-2-75-17 0,0 0 17 0,-2 112-17 16,-3 30 17-16,5-142 88 0,0 0-88 0,-2 155 89 15,-7 17-89-15,9-172 85 0,0 0-85 0,-5 181 86 16,-2 12-86-16,7-193 94 0,0 0-94 0,5 216 95 16,4 19-95-16,-9-235 76 0,0 0-76 0,24 239 76 15,13 9-76-15,-37-248 10 0,0 0-10 0,42 260 10 16,9 9-10-16,-51-269-1 0,0 0 1 0,47 257 0 15,-3-3 0-15,-44-254 8 0,0 0-8 0,38 246 9 0,-7-9-9 16,-31-237 2-16,0 0-2 0,21 216 3 16,-8-24-3-16,-13-192 19 0,0 0-19 0,3 186 20 0,-10-15-20 15,7-171-5-15,0 0 5 0,-12 162-4 0,-7-15 4 0,19-147-379 16,0 0 379-16,-16 125-379 0,-3-20 379 16,-18 125-1733-16</inkml:trace>
  <inkml:trace contextRef="#ctx0" brushRef="#br0" timeOffset="-167166.45">24991 8538 1569 0,'0'0'0'0,"0"0"0"16,39 7 0-16,-13-7 165 0,2 2-165 0,10-1 165 15,9 5-165-15,9-6 119 0,7 0-119 0,9 0 119 16,8 3-119-16,34-6 51 16,24 3-51-16,2-6 51 0,6 0-51 0,12 0-15 0,4 0 15 15,13-3-14-15,10-1 14 0,19-2 14 0,17-2-14 0,0 0 15 16,7 2-15-16,7-8 33 0,8-4-33 0,-5 3 33 16,-4 2-33-16,-7 0 11 0,-7 2-11 0,-8 5 11 15,-11 5-11-15,-1-1 38 0,-4-1-38 0,-16 2 39 16,-14 5-39-16,-7-1-2 0,-10-6 2 0,-11 6-2 0,-13-4 2 15,141-5-1740-15</inkml:trace>
  <inkml:trace contextRef="#ctx1" brushRef="#br0" timeOffset="-189772.75">29436 11482 0,'0'0'0</inkml:trace>
  <inkml:trace contextRef="#ctx0" brushRef="#br0" timeOffset="-165179.27">25543 7910 1244 0,'0'0'0'0,"0"0"0"16,-7-12 0-16,2 3 276 0,-2 3-276 0,0-1 276 15,0 2-276-15,-2-4 205 0,1 2-205 0,-1-5 206 16,0 4-206-16,0-4 166 0,1-4-166 0,1-5 166 15,0-1-166-15,0 2 92 0,-2-4-92 0,2-4 92 16,2 4-92-16,-1-9 74 0,1-1-74 0,2-5 74 16,1-4-74-16,2 2 68 0,3-6-68 0,3 3 68 0,2 1-68 15,1 1 29-15,2 0-29 0,1 2 29 0,4-5-29 16,-4 3 0-16,4-5 0 0,-1 3 0 0,1 1 0 16,0 3 3-16,-2 2-3 0,1 4 4 0,1 5-4 0,-7 2 1 15,1 3-1-15,-1 1 2 0,0 6-2 0,-4-2 4 16,-3 4-4-16,0-1 4 0,-2-1-4 0,-2 5 2 15,0 4-2-15,0-3 3 0,2 3-3 16,0 8 1-16,-8-9-1 0,8 9 2 0,-9-12-2 0,9 12 1 16,-7-3-1-16,7 3 2 15,0 0-2-15,0 0-5 0,-7 0 5 0,7 0-4 0,-9 0 4 16,9 0-16-16,-10 3 16 0,10-3-15 16,-7 2 15-16,7-2-79 0,0 0 79 15,0 0-79-15,0 0 79 0,0 0-56 0,0 0 56 16,0 0-56-16,0 0 56 0,0 0-36 0,-7 3 36 15,7-3-36-15,-11 0 36 0,4 0 6 16,0-2-6-16,7 2 6 16,-10-1-6-16,5 1-47 15,-4 1 47-15,9-1-47 16,-11 0 47-16,4 2 35 0,0 2-35 16,7-4 36-16,-7 0-36 0,7 0-11 0,0 0 11 15,0 0-11-15,-12 12 11 0,2-4-1 0,-4 4 1 16,5-1 0-16,0-6 0 0,2 2-20 15,0 1 20-15,7-8-19 0,-7 5 19 0,7-5 44 16,0 0-44-16,0 0 45 0,14-5-45 16,-3-3-28-16,-1-4 28 0,4 0-28 15,5-4 28-15,-3 4 35 16,2-3-35-16,-1-1 36 0,1 4-36 0,-5 4-33 0,-2-3 33 16,-1 6-32-16,-1 5 32 0,-2 4 1 0,2 4-1 0,0 1 1 15,-2 6-1-15,1 6 43 0,-1 4-43 0,-1-4 44 0,-3-9-44 16,-3 5 5-16,2 2-5 0,-2-7 5 0,0 0-5 0,2 4 37 15,-1-1-37-15,-1 1 38 0,0-8-38 0,0 16-2089 0</inkml:trace>
  <inkml:trace contextRef="#ctx0" brushRef="#br0" timeOffset="-164653.3">24740 5815 1726 0,'0'0'0'0,"0"0"0"0,12 12 0 0,-12-12 299 16,0 0-299-16,7 8 300 0,-5 4-300 0,-2-12 177 16,0 0-177-16,7 19 178 0,-6 10-178 0,-1-29 128 0,0 0-128 15,2 43 129-15,-2 9-129 0,0-52 40 0,0 0-40 16,-2 55 40-16,1 10-40 0,1-65 51 0,0 0-51 15,0 58 52-15,3-6-52 0,-3-52-160 0,0 0 160 16,12 39-159-16,6-6 159 0,11 37-2001 0</inkml:trace>
  <inkml:trace contextRef="#ctx0" brushRef="#br0" timeOffset="-164467.25">25019 5600 1412 0,'0'0'0'0,"0"0"0"15,-2 9 0-15,2-9 327 0,0 0-327 0,0 12 328 16,2 0-328-16,-2-12 224 0,0 0-224 0,2 36 225 16,0 15-225-16,-2-51 115 0,0 0-115 0,0 52 116 15,-4 6-116-15,4-58 48 0,0 0-48 0,-2 63 48 0,-1 6-48 16,3-69-127-16,0 0 127 0,-2 67-127 0,0 5 127 16,-3 65-1850-16</inkml:trace>
  <inkml:trace contextRef="#ctx0" brushRef="#br0" timeOffset="-164263.04">24493 5971 1479 0,'0'0'0'0,"21"-5"0"0,14-2 0 0,-35 7 172 0,0 0-172 16,53-14 173-16,15-5-173 0,-68 19 110 0,0 0-110 0,94-27 111 15,21-13-111-15,-115 40 105 0,0 0-105 16,100-43 105-16,-7-1-105 0,-93 44-642 16,0 0 642-16,68-31-642 0,-19 5 642 0,68-32-508 0</inkml:trace>
  <inkml:trace contextRef="#ctx0" brushRef="#br0" timeOffset="-164028.4">24567 6237 1995 0,'0'0'0'0,"15"-17"0"16,13-11 0-16,-28 28 272 0,0 0-272 0,42-33 272 0,14-4-272 16,-56 37 168-16,0 0-168 0,75-45 168 0,21-6-168 15,-96 51 104-15,0 0-104 0,86-43 104 0,1 7-104 16,-87 36-8-16,0 0 8 0,72-28-8 15,-13 11 8-15,-59 17-318 0,0 0 318 0,37-12-317 0,-18 9 317 16,39-15-1685-16</inkml:trace>
  <inkml:trace contextRef="#ctx0" brushRef="#br0" timeOffset="-163660.08">25692 5627 1815 0,'0'0'0'0,"0"0"0"0,-12-6 0 0,12 6 348 0,0 0-348 0,0 0 349 16,-13-7-349-16,13 7 187 0,0 0-187 0,-7 3 187 16,0 4-187-16,7-7 113 0,0 0-113 0,-8 27 114 15,-3 15-114-15,11-42 37 0,0 0-37 0,-5 39 37 16,3 7-37-16,2-46 0 0,0 0 0 0,4 40 0 15,6-2 0-15,-10-38 23 0,0 0-23 0,16 31 24 16,7-7-24-16,-23-24 0 0,0 0 0 0,26 15 0 16,3-8 0-16,-29-7-46 0,0 0 46 0,28 2-45 15,0-7 45-15,-7-6 5 0,-3-3-5 0,-4-1 5 16,-5 0-5-16,-4-9-25 0,-5 0 25 0,0-7-24 16,-4-5 24-16,-1 0 4 0,-4 3-4 0,1 6 5 15,-5-1-5-15,13 28-6 0,0 0 6 0,-15-21-5 16,-6 6 5-16,21 15 1 0,0 0-1 0,-18-10 1 0,2 5-1 15,16 5-146-15,0 0 146 0,-12-4-145 0,3 8 145 16,-12-4-2014-16</inkml:trace>
  <inkml:trace contextRef="#ctx0" brushRef="#br0" timeOffset="-163317.42">25989 5521 1479 0,'0'0'0'0,"0"0"0"0,-12 9 0 0,12-9 301 0,0 0-301 16,0 0 302-16,3-9-302 0,-3 9 171 0,11-7-171 0,-4 2 172 15,1 2-172-15,3-4 102 0,3 2-102 0,-2-4 103 16,4-3-103-16,-4 5-2 0,2-5 2 0,2 0-1 16,-1 0 1-16,-1-7 15 0,-1-1-15 0,-6-8 16 15,-4 1-16-15,-3-2-4 0,-2-2 4 0,1 0-4 16,-3 5 4-16,2 2 40 0,1 5-40 0,-3 4 40 15,1 3-40-15,-3 6 37 0,1 0-37 0,5 6 38 16,-9 0-38-16,9 0 45 0,-10 6-45 0,3 19 45 16,-4 14-45-16,4 2 93 0,0 11-93 0,6-6 94 15,-3-1-94-15,1 3 40 0,-1 7-40 16,1 8 41-16,-4 13-41 0,0 6 4 0,0 2-4 0,5-15 4 16,4-7-4-16,1-21 59 0,1-14-59 0,-3-5 59 15,-1-4-59-15,2 1-186 0,0-2 186 0,3 5-186 0,-1-1 186 16,3 18-2082-16</inkml:trace>
  <inkml:trace contextRef="#ctx0" brushRef="#br0" timeOffset="-163139.83">26039 5803 1871 0,'0'0'0'0,"7"-4"0"0,6 1 0 0,-1-6 226 0,4-3-226 16,3 3 226-16,2-3-226 0,2 2 180 0,1 2-180 15,0-4 180-15,-1 0-180 0,0-4-314 16,-2-3 314-16,0 6-313 0,-2 0 313 0,21-12-1404 0</inkml:trace>
  <inkml:trace contextRef="#ctx0" brushRef="#br0" timeOffset="-162321.46">26775 5264 359 0,'0'0'0'0,"0"0"0"16,0 0 0-16,0 0 377 0,0 0-377 0,0 0 378 15,0 0-378-15,0 0 318 0,0 0-318 0,0 0 319 16,0 0-319-16,0 0 314 0,-7 0-314 0,7 0 315 15,-9-4-315-15,2 1 191 0,0-2-191 0,2-2 191 16,2-2-191-16,1 1 132 0,0-4-132 0,4 3 132 16,1-5-132-16,1 2 103 0,1 0-103 0,2 0 104 15,4 0-104-15,-1 0 10 0,2-2-10 0,4 2 10 16,0-1-10-16,3 8 36 0,0-2-36 16,-1 5 36-16,-1-1-36 0,1 6-44 0,1 2 44 15,-4 4-44-15,1 3 44 0,-2 7 35 16,0-1-35-16,-3 3 36 15,-4 0-36-15,0 13-41 0,1 5 41 16,-4-14-41-16,-6-17 41 0,0 16 71 16,-1 0-71-16,-2 4 72 0,-1 2-72 15,1-2-37-15,0 1 37 0,0-10-37 16,1-7 37-16,1 0 53 0,-1 0-53 0,1-7 54 16,-1-1-54-16,4-4 8 0,0 0-8 0,0 0 8 15,0-16-8-15,4 8 0 0,-1-4 0 16,1-4 0-16,-1-3 0 0,2-6 33 15,2-6-33-15,-1-5 33 0,-1-7-33 16,0 1-35-16,2 0 35 16,2 2-34-16,0 1 34 0,1 6-34 15,2 2 34-15,1 7-33 16,0 4 33-16,3 1-183 0,2 7 183 16,-1 0-183-16,1 3 183 0,-4 6-397 15,-2 3 397-15,0 0-397 0,0 0 397 0,13 3-1482 16</inkml:trace>
  <inkml:trace contextRef="#ctx0" brushRef="#br0" timeOffset="-162035.29">27404 5044 1513 0,'0'0'0'0,"0"0"0"0,0 0 0 0,0 0 417 0,0 0-417 0,0 0 417 0,0 0-417 0,0 0 287 0,0 0-287 0,0 0 288 16,0 0-288-16,0 0 127 0,-11 10-127 0,11-10 128 16,-12 11-128-16,4-3 51 0,-3 4-51 0,2 0 51 15,2 4-51-15,2 1 46 0,0 5-46 0,1 6 47 16,3 4-47-16,1-1-41 0,0 2 41 0,3-6-40 16,4-3 40-16,0-3 1 0,4-6-1 0,-1 1 1 15,4-10-1-15,-4 3 36 0,-1-6-36 0,5-3 36 0,4-3-36 16,-8 0-51-16,-3-3 51 0,2-6-51 0,0-3 51 15,-2-4 23-15,0-5-23 0,1 4 24 0,3-8-24 16,-9 4-45-16,-6-3 45 0,6-1-45 0,1 1 45 16,-8-1 35-16,-4 4-35 0,1 4 35 0,-3-1-35 15,-1 6-46-15,0 4 46 16,1 3-45-16,2-1 45 0,1 2 30 16,-1 5-30-16,2-1 30 0,0 3-30 0,7 0-68 15,0 0 68-15,0 0-67 0,-5 9 67 16,5-9-322-16,0 0 322 0,0 0-321 15,14 7 321-15,0 1-1721 0</inkml:trace>
  <inkml:trace contextRef="#ctx0" brushRef="#br0" timeOffset="-161726.35">27677 4986 1468 0,'0'0'0'0,"0"0"0"0,7-16 0 0,-7 16 406 0,0 0-406 0,0 0 407 16,1-8-407-16,-1 8 289 0,0 0-289 0,0 0 289 16,0 0-289-16,0 0 115 0,0 0-115 0,0 0 115 15,-5 12-115-15,5-12 65 0,0 0-65 0,-10 24 66 16,-8 7-66-16,18-31 83 0,0 0-83 0,-10 32 83 15,-1 4-83-15,11-36 40 0,0 0-40 0,-2 31 41 16,6 2-41-16,-4-33-25 0,0 0 25 0,9 20-24 16,6-1 24-16,-15-19 34 0,0 0-34 0,20 7 34 15,4-10-34-15,-24 3-92 0,0 0 92 16,24-12-91-16,3-7 91 16,-27 19-46-16,0 0 46 15,21-24-46-15,-6-6 46 0,-15 30 15 0,0 0-15 16,11-27 16-16,-6-4-16 0,-5 31-35 15,0 0 35-15,-2-27-35 0,-8-1 35 0,10 28-44 16,0 0 44-16,-11-17-44 0,-1 5 44 16,12 12-50-16,0 0 50 0,-21 0-50 0,-5 9 50 15,26-9-650-15,0 0 650 16,-21 12-650-16,0 0 650 0,-21 12-1041 16</inkml:trace>
  <inkml:trace contextRef="#ctx0" brushRef="#br0" timeOffset="-161110.28">27909 4859 2275 0,'0'0'0'0,"3"8"0"0,3 11 0 0,-6-19 291 0,0 0-291 16,7 21 291-16,0 3-291 0,-7-24 219 0,0 0-219 15,3 22 219-15,1-1-219 0,-4-21 75 0,0 0-75 0,0 20 75 16,-2 4-75-16,2-24 9 0,0 0-9 16,-2 24 10-16,-1 0-10 0,3-24 50 0,0 0-50 15,-4 23 50-15,1-8-50 0,3-15 6 0,0 0-6 16,0 9 6-16,1-9-6 0,-1 0 3 0,0 0-3 0,6-7 3 15,1-7-3-15,-7 2 13 0,-6-2-13 0,12 1 14 16,6-6-14-16,-9 3 0 0,-1-1 0 0,9-2 1 16,3 2-1-1,-6-5 0-15,-4 1 0 0,8 2 0 16,5 2 0-16,-6 5 0 0,-6 9 0 0,6-6 0 16,-1 2 0-16,-1 7-7 0,0 0 7 15,1 7-7-15,1 2 7 16,-3 6-67-16,-1 1 67 0,2 1-67 15,2-2 67-15,-6 4 12 0,0 2-12 0,0-6 12 16,-1-3-12-16,-2 0-9 16,-1 0 9-16,1-3-9 0,1-2 9 0,-1 1 38 15,-2-1-38-15,0-7 39 0,7 10-39 16,-7-10 7-16,0 7-7 0,0-7 8 0,0 0-8 16,0 0 37-16,0 0-37 0,0 0 38 0,2-7-38 0,-2 7 2 15,2-12-2-15,3 4 3 0,2-1-3 16,0-3 3-16,-2 0-3 0,2-9 3 15,-2-1-3-15,2-5 6 16,2-6-6-16,2 2 7 0,1 2-7 16,-2 2-11-16,1 3 11 15,5 1-11-15,3 9 11 0,-9 2-2 0,-3 2 2 16,11 7-1-16,6 3 1 0,-13 3-2 16,-10 4 2-16,15 5-2 0,5 0 2 15,-14 5-11-15,-7 9 11 16,12-2-11-16,4 0 11 0,-14 3 1 15,-7 3-1-15,13-8 2 0,6-1-2 16,-16-4 1-16,-10 2-1 0,16-4 2 0,4-6-2 16,-16 3 5-16,-10-4-5 0,17 3 5 15,4-6-5-15,-12 3-174 0,-6-1 174 0,11 0-174 0,6-2 174 16,-4 7-2354-16</inkml:trace>
  <inkml:trace contextRef="#ctx0" brushRef="#br0" timeOffset="-159658.22">29233 7673 1715 0,'0'0'0'0,"0"0"0"0,0 0 0 16,0 0 292-16,0 0-292 0,0 0 293 0,0 0-293 16,0 0 181-16,0 0-181 0,0 0 182 0,-8-17-182 0,2-2 83 15,-1-1-83-15,2-4 84 0,0-7-84 0,1 1 36 16,1 0-36-16,3-5 37 0,2 6-37 0,-1-7 35 15,3 0-35-15,1 2 36 0,2 1-36 0,5-6 31 16,0-4-31-16,8-2 31 0,1-6-31 0,5-1 44 16,2 1-44-16,3 4 45 0,4 3-45 15,0 4-8-15,2 4 8 16,-4 5-7-16,-2 5 7 0,3-4 31 16,1 2-31-16,-6-3 31 0,1 2-31 15,1 2-22-15,-1-1 22 0,2 8-22 0,-3-4 22 16,-1 5 12-16,-2 3-12 0,-5 2 13 15,-5 1-13-15,-2 2 1 0,-3 5-1 0,-1 0 1 16,-3 3-1-16,-7 3 3 0,7-3-3 0,-7 3 4 0,0 0-4 16,0 0 0-16,-9 6 0 0,9-6 1 0,-8 6-1 15,1-3 20-15,-2 0-20 0,2 3 20 0,-2-6-20 16,-1 3 0-16,-4-1 0 0,3 1 1 16,1 1-1-16,-2-1-4 0,-2-3 4 15,3 2-4-15,1-1 4 0,-4-1-15 0,-4-1 15 16,4 1-14-16,0-2 14 0,0 2-35 15,-2-3 35-15,3-1-34 0,0 1 34 0,-1 1 2 16,-1-1-2-16,1 3 3 0,1-6-3 0,1 5-15 16,-2-1 15-16,4-1-14 0,-1-3 14 0,1 3-2 15,1 3 2-15,0-3-1 0,2 3 1 0,0 0-10 16,-1 0 10-16,1 0-10 0,1 0 10 0,6 0 0 16,-10 0 0-16,10 0 0 0,0 0 0 0,0 0-4 15,0 0 4-15,0 0-3 0,0 0 3 0,0 0 0 16,7-4 0-16,0 1 0 0,3-2 0 0,6-4 0 0,3 2 0 15,7-5 0-15,4 0 0 0,3 4 0 16,6 4 0-16,-1-5 0 0,1 3 0 0,-4-3 7 16,0 6-7-16,-4-3 7 0,-5 3-7 0,-5 3 44 15,-5 3-44-15,-2 3 45 0,-5-3-45 16,-2 9 13-16,-7 0-13 0,0 0 14 0,-4 0-14 16,-1 4 66-16,-4 8-66 0,-1 0 67 15,-4 6-67-15,5 7-28 0,2-5 28 0,2-1-28 16,3-2 28-16,2-3-693 0,2-2 693 0,5 0-692 15,1-3 692-15,8 23-1167 0</inkml:trace>
  <inkml:trace contextRef="#ctx0" brushRef="#br0" timeOffset="-158930.2">29712 5387 1726 0,'0'0'0'0,"0"0"0"0,0 0 0 0,0 0 305 15,0 0-305-15,0 0 305 0,-4 16-305 0,6-1 207 16,3 1-207-16,4 1 207 0,3 5-207 0,2 4 107 16,4 1-107-16,-4 4 107 0,0-3-107 0,0 8 33 15,2 0-33-15,-3 0 33 0,1 3-33 0,0-8 21 0,0-2-21 16,-3-1 21-16,-1-6-21 0,-3-1-101 16,-1-9 101-16,-3 0-100 0,-3 0 100 0,-2-6-609 0,-1 0 609 15,3-6-609-15,-9 7 609 0,0 1-1028 0</inkml:trace>
  <inkml:trace contextRef="#ctx0" brushRef="#br0" timeOffset="-158716.02">29635 5224 1860 0,'0'0'0'0,"11"-15"0"15,4-6 0-15,8 1 319 0,3-5-319 0,2 7 320 16,2-1-320-16,0 7 172 0,-1 3-172 0,-1 4 172 15,-2 2-172-15,-5 3 85 0,-5 3-85 0,-2 2 86 16,-2 2-86-16,-5 5 4 0,-3 3-4 0,-2 3 4 16,-2-3-4-16,-6 9 12 0,-1 4-12 0,-3 4 13 15,-2 8-13-15,-4-4 13 0,-3 0-13 0,6-5 14 0,3-7-14 16,-4-2-73-16,-2 0 73 0,6-3-72 16,1-3 72-16,-10 20-2119 0</inkml:trace>
  <inkml:trace contextRef="#ctx0" brushRef="#br0" timeOffset="-158167.21">30053 5533 1614 0,'0'0'0'16,"0"0"0"-16,-4-9 0 0,4 9 293 0,0 0-293 0,0-6 293 16,2-3-293-16,-2 9 227 0,0 0-227 0,5-10 227 15,2-1-227-15,-7 11 131 0,0 0-131 0,12-10 132 16,6-2-132-16,-18 12 75 0,0 0-75 0,23-12 75 16,4 4-75-16,-27 8 55 0,0 0-55 0,28-4 56 15,0 4-56-15,-28 0 1 0,0 0-1 0,23 7 1 16,-2 5-1-16,-21-12 60 0,0 0-60 0,14 17 60 15,-5 5-60-15,-9-22 16 0,0 0-16 0,5 24 17 16,-3 4-17-16,-2-28 13 16,0 0-13-16,-2 26 14 0,-1 1-14 15,3-27-13-15,0 0 13 16,-6 21-12-16,1 1 12 0,5-22 32 16,0 0-32-1,-5 9 32-15,1-9-32 0,4 0-5 16,0 0 5-16,0-9-4 0,4-12 4 15,-4 21-17-15,0 0 17 0,7-27-17 16,2-7 17-16,-9 34-49 0,0 0 49 16,14-40-48-16,1-4 48 0,-15 44-2 0,0 0 2 15,19-48-1-15,2-4 1 0,-21 52 1 16,0 0-1-16,23-43 1 0,3 4-1 0,-26 39-38 16,0 0 38-16,25-24-38 0,1 5 38 0,-26 19-17 0,0 0 17 15,24 0-17-15,1 13 17 0,-25-13 1 0,0 0-1 0,19 25 2 0,-1 7-2 0,-18-32-5 16,0 0 5-16,12 31-4 0,-3 2 4 0,-9-33 0 0,0 0 0 0,7 27 0 0,-4-3 0 15,-3-24 48-15,0 0-48 0,4 19 49 0,-3-5-49 0,-1-14-74 0,0 0 74 0,2 10-74 0,-2-8 74 0,0-2-532 16,0 0 532-16,0 0-531 0,0-14 531 0,0 2-1329 0</inkml:trace>
  <inkml:trace contextRef="#ctx0" brushRef="#br0" timeOffset="-158014.27">30444 4982 1524 0,'0'0'0'0,"0"0"0"15,0 0 0-15,0 0 306 0,0 0-306 0,0 0 306 16,0 0-306-16,0 0 130 0,0 0-130 0,0 0 130 15,0 0-130-15,0 0-17 0,0 0 17 0,0 0-16 16,16 7 16-16,-1 2-1709 0</inkml:trace>
  <inkml:trace contextRef="#ctx0" brushRef="#br0" timeOffset="-157809.41">30783 4970 2073 0,'0'0'0'0,"-5"7"0"0,-8 5 0 0,5-3 281 16,1 3-281-16,0-4 281 16,0 3-281-16,7-11 196 0,0 0-196 0,-9 20 196 0,0 8-196 0,1-1 122 15,1 0-122-15,7-1 123 0,0 0-123 0,1 0 68 16,3 1-68-16,1-5 68 0,2-1-68 0,4-4-22 16,1 2 22-16,0-12-22 0,0-2 22 0,2-5-340 15,0 0 340-15,0-5-340 0,0-5 340 0,14-6-1868 16</inkml:trace>
  <inkml:trace contextRef="#ctx0" brushRef="#br0" timeOffset="-157418.45">31000 5065 1423 0,'0'0'0'0,"0"0"0"16,0 0 0-16,0 0 340 0,0 0-340 0,0 0 340 16,0 0-340-16,0 0 205 0,10-4-205 0,-10 4 206 15,12-5-206-15,-3 2 118 0,2-1-118 0,-1-3 119 16,2 2-119-16,2-3 27 0,0 1-27 0,0-2 27 15,0-1-27-15,-2-2 3 0,2 0-3 0,-1-5 4 16,-1-4-4-16,-3 2 54 0,-4-1-54 0,0-3 55 16,0 3-55-16,-5 8-41 0,-3 3 41 0,1 2-41 15,0 2 41-15,-5 5 68 0,-1 2-68 0,-1 1 69 16,0 1-69-16,-5 4 62 0,-5 8-62 0,3-1 62 16,2-3-62-16,-3 9 17 0,-4 1-17 15,5-1 17-15,2-1-17 0,2 1 87 16,1 4-87-16,3 1 87 0,-1 5-87 15,7-7 69-15,6 4-69 0,3-8 70 16,3-1-70-16,15-3 54 16,9-4-54-16,-14-4 54 15,-8-1-54-15,5-7-20 16,1 0 20-16,5-7-20 0,5-1 20 0,-4-3 8 16,0-1-8-16,3-1 8 0,-1-6-8 15,-2 1-227-15,-1 3 227 0,-2-4-226 16,-3 0 226-16,20-17-2192 15</inkml:trace>
  <inkml:trace contextRef="#ctx0" brushRef="#br0" timeOffset="-154279.84">2657 9096 191 0,'0'0'0'0,"9"-3"0"15,7-4 0-15,10 1 281 0,9 3-281 0,-14-2 281 16,-7 3-281-16,12 0 138 0,9-1-138 0,-7 0 139 15,-2-3-139-15,6 3 58 0,6 0-58 0,-17-3 58 0,-9 5-58 16,18-1 35-16,5 2-35 0,-14-3 35 0,-12 3-35 16,17 0 17-16,12-6-17 0,-15 5 17 0,-5-1-17 15,2 2 94-15,-2 0-94 0,-6-3 95 0,-7 3-95 16,-5 0 32-16,-12 0-32 0,-5 0 32 0,-6-4-32 16,-7 2 14-16,1 1-14 0,-6-1 15 0,0 2-15 15,0-3 0-15,-7 3 0 0,3 0 0 0,-1-4 0 16,-5 2 19-16,1-1-19 0,-3 0 20 0,3-3-20 0,6 3 110 15,3 0-110-15,5-1 110 0,4 4-110 0,5-3 58 16,4 1-58-16,3 0 58 16,1 2-58-16,5 0 40 0,8 0-40 0,0 0 41 0,0 0-41 0,0 0 0 15,0 0 0-15,0 0 0 0,8-1 0 0,-8 1 0 16,0 0 0-16,35 0 0 0,21-4 0 0,-56 4 3 16,0 0-3-16,61 0 3 0,13-3-3 0,-74 3-6 15,0 0 6-15,101-2-6 0,21 2 6 0,-122 0 3 0,0 0-3 16,119 0 4-16,2-2-4 0,-121 2 0 0,0 0 0 15,108 0 1-15,-8 2-1 0,-100-2 7 0,0 0-7 0,85 2 8 16,-8 1-8-16,-77-3-1 0,0 0 1 0,53 0-1 16,-20 4 1-16,-33-4 0 0,0 0 0 0,22 1 0 15,-13 3 0-15,-9-4-11 0,0 0 11 0,-9 7-10 16,-17 1 10-16,26-8 1 0,0 0-1 0,-42 9 1 16,-10 1-1-16,52-10-4 0,0 0 4 0,-61 12-4 15,-7-3 4-15,68-9 1 0,0 0-1 0,-91 12 2 16,-21-2-2-16,112-10-3 0,0 0 3 0,-98 12-2 15,2 0 2-15,96-12 19 0,0 0-19 0,-82 10 20 16,10 1-20-16,72-11 1 0,0 0-1 0,-56 12 1 16,16-6-1-16,40-6 0 0,0 0 0 0,-21 6 0 15,16-3 0-15,5-3-1 0,0 0 1 0,14 2 0 16,17-2 0-16,-31 0-9 0,0 0 9 0,48-4-9 0,14-3 9 16,-62 7 0-16,0 0 0 0,95-10 0 0,22-2 0 15,-117 12-9-15,0 0 9 0,115-12-8 0,6 0 8 16,-121 12 25-16,0 0-25 0,113-12 26 0,-6 0-26 0,-107 12 0 15,0 0 0-15,87-12 0 0,-15 2 0 0,-72 10 1 16,0 0-1-16,49-5 1 0,-16-4-1 16,-33 9-13-16,0 0 13 0,17 0-13 0,-22-3 13 15,5 3 0-15,0 0 0 0,-24 0 1 0,-20 3-1 0,44-3-104 16,0 0 104-16,-82 5-103 0,-33 4 103 0,115-9 67 16,0 0-67-16,-124 12 67 0,-16 3-67 0,140-15 15 0,0 0-15 15,-142 19 15-15,-4-3-15 0,146-16 0 0,0 0 0 16,-137 17 1-16,4 2-1 0,133-19 23 0,0 0-23 15,-108 12 24-15,12 0-24 0,96-12-77 0,0 0 77 0,-68 6-77 16,21 0 77-16,-69 0-1315 0</inkml:trace>
  <inkml:trace contextRef="#ctx0" brushRef="#br0" timeOffset="-152982.4">3711 10196 595 0,'0'0'0'0,"2"-21"0"16,1-13 0-16,13 17 167 0,7 5-167 0,3 9 167 16,7 8-167-16,5-5 217 0,3 0-217 0,1 0 218 15,-2 0-218-15,-40 0 135 0,0 0-135 0,56-5 136 16,12-6-136-16,-68 11 33 0,0 0-33 0,64-12 34 0,1 0-34 16,-65 12 57-16,0 0-57 0,77-14 58 15,2-1-58-15,-79 15 45 0,0 0-45 0,50-9 45 0,-20 3-45 16,-30 6 46-16,0 0-46 0,26-6 46 0,-12 1-46 0,-14 5 37 15,0 0-37-15,0 0 37 0,-12-10-37 0,12 10 1 16,0 0-1-16,-28-3 2 0,-14 3-2 0,42 0 0 16,0 0 0-16,-56 0 1 0,-14 0-1 0,70 0 2 15,0 0-2-15,-91 5 2 0,-24 2-2 0,115-7 4 16,0 0-4-16,-103 12 5 0,-5 0-5 16,108-12 31-16,0 0-31 0,-95 15 31 0,10 0-31 0,85-15 0 15,0 0 0-15,-61 18 0 0,13 1 0 0,48-19 42 16,0 0-42-16,-29 12 43 0,20-7-43 0,9-5 0 15,0 0 0-15,23 1 0 0,27-6 0 0,-50 5 9 16,0 0-9-16,79-8 10 0,28-6-10 0,-107 14 1 16,0 0-1-16,115-14 2 0,14-1-2 0,-129 15 4 0,0 0-4 0,122-12 5 15,2 1-5-15,-124 11 2 0,0 0-2 0,118-6 3 16,-3-3-3-16,-115 9 5 0,0 0-5 16,77-3 5-16,-25 3-5 0,-52 0 0 0,0 0 0 0,35-4 1 15,-17 4-1-15,-18 0-2 0,0 0 2 0,0 0-2 16,-11 7 2-16,11-7 1 0,0 0-1 0,-38 5 2 15,-27 4-2-15,65-9 0 0,0 0 0 0,-94 13 0 16,-32 5 0-16,126-18 5 0,0 0-5 0,-128 20 6 16,-10 3-6-16,138-23 3 0,0 0-3 0,-124 20 4 15,7 1-4-15,117-21-104 0,0 0 104 0,-99 12-103 16,13-5 103-16,-103 8-1485 0</inkml:trace>
  <inkml:trace contextRef="#ctx0" brushRef="#br0" timeOffset="-124836.93">25225 4153 1379 0,'0'0'0'0,"0"0"0"16,11-5 0-16,-11 5 329 0,0 0-329 0,7-7 330 0,0 2-330 16,-7 5 217-16,0 0-217 0,12-3 218 0,2 3-218 15,-14 0 170-15,0 0-170 0,21 3 170 0,3 2-170 16,-24-5 59-16,0 0-59 0,27 16 59 0,-1 8-59 0,-26-24 49 15,0 0-49-15,26 27 49 0,-2 7-49 0,-24-34 42 16,0 0-42-16,25 37 42 0,-1-1-42 16,-24-36 1-16,0 0-1 0,18 36 1 0,-1-4-1 0,-17-32-120 15,0 0 120-15,14 28-119 0,-1-6 119 0,-13-22-642 16,0 0 642-16,10 17-642 0,-3-5 642 0,10 19-974 16</inkml:trace>
  <inkml:trace contextRef="#ctx0" brushRef="#br0" timeOffset="-124622.08">25494 4066 1367 0,'0'0'0'0,"4"15"0"16,1 6 0-16,-5-21 351 0,0 0-351 0,-3 13 351 16,-4-4-351-16,7-9 233 0,0 0-233 0,-7 9 233 15,-2-2-233-15,9-7 108 0,0 0-108 0,-18 29 108 16,-4 14-108-16,22-43 48 0,0 0-48 0,-27 48 48 15,-2 7-48-15,29-55 9 0,0 0-9 0,-26 48 10 16,1 0-10-16,25-48 34 0,0 0-34 0,-21 39 35 16,4-8-35-16,17-31-273 0,0 0 273 0,-14 29-273 0,3-6 273 15,-11 28-1664-15</inkml:trace>
  <inkml:trace contextRef="#ctx0" brushRef="#br0" timeOffset="-124342.2">25915 4081 1827 0,'0'0'0'0,"0"0"0"0,2-8 0 0,-2 8 304 0,9-7-304 16,-2 5 305-16,0-5-305 0,3-1 217 0,4-8-217 15,2 4 218-15,2 0-218 0,4-3 88 0,4-4-88 16,1 5 88-16,-1-5-88 0,2 2 39 0,2 2-39 0,-4-1 39 16,0 1-39-16,0 3 0 0,-5 3 0 0,-3 2 1 15,-4-1-1-15,-14 8 0 0,0 0 0 0,12-7 0 16,-2 2 0-16,-3 5-483 0,-3 0 483 0,-4 0-483 16,0 0 483-16,0 0-1440 0</inkml:trace>
  <inkml:trace contextRef="#ctx0" brushRef="#br0" timeOffset="-124122.14">25994 4248 1715 0,'0'0'0'0,"9"-12"0"0,1-9 0 15,8 6 348-15,3-1-348 0,1 1 349 0,3 3-349 16,1 0 159-16,0-4-159 0,2 4 160 0,2 0-160 0,0-5 112 15,-1-2-112-15,-2 2 113 0,-3 2-113 0,-3 3 29 16,-2-4-29-16,-3 7 29 0,-2 3-29 0,-4-3-20 16,-4-1 20-16,-6 10-20 0,7 0 20 0,0 0-2166 15</inkml:trace>
  <inkml:trace contextRef="#ctx0" brushRef="#br0" timeOffset="-123020.73">29651 3930 1558 0,'0'0'0'0,"0"0"0"0,2-8 0 0,-2 8 287 15,8-11-287-15,-8 11 287 0,11 4-287 0,-4 3 178 16,1 5-178-16,3 3 178 0,1 6-178 0,0-4 125 0,2 5-125 15,-1 2 126-15,-1-3-126 0,2-2 2 0,2-2-2 16,-2-2 2-16,0 1-2 0,-2-8 40 0,0 3-40 0,0-3 41 16,-1 1-41-16,-1-2 10 0,1-6-10 0,-3 1 10 15,-1 0-10-15,0-2 58 0,0-2-58 0,0-1 58 16,-1-1-58-16,1 1 11 0,0-2-11 0,0-2 11 16,-2-5-11-16,0 3 15 0,0-3-15 0,-1 0 15 15,-4-10-15-15,0-6 17 0,0-4-17 16,0 4 17-16,0 4-17 0,0 0-2 0,0 4 2 0,-2 4-1 15,-1 4 1-15,1 4-27 0,-2 1 27 0,4 7-27 16,0 0 27-16,0 0-54 0,-5 7 54 0,2 5-53 16,1 8 53-16,-2 8 6 0,1 8-6 15,3-9 6-15,2 2-6 0,-1-1 45 0,-1-4-45 16,2 0 45-16,0 2-45 0,0-2 13 0,-2 0-13 16,1 0 13-16,-1 3-13 0,2 2 51 0,2 2-51 0,-1 0 51 15,-1 2-51-15,1-1 39 0,-1 3-39 0,2-8 40 16,-1-1-40-16,1-4 4 0,-3-1-4 0,3-6 5 15,-2-3-5-15,-1 0 0 0,1 0 0 0,0-3 0 16,-1-2 0-16,-1-7-328 0,0 0 328 0,0 0-328 16,9 0 328-16,0-4-1766 0</inkml:trace>
  <inkml:trace contextRef="#ctx0" brushRef="#br0" timeOffset="-122755.27">30346 4088 1670 0,'0'0'0'0,"0"0"0"16,12-12 0-16,-3 2 299 0,0-2-299 0,3 3 299 15,4-3-299-15,3-7 163 0,4-1-163 0,-1 4 164 16,1 1-164-16,0 1 69 0,-2-5-69 0,-2 7 69 15,-1 4-69-15,-4-3 38 0,1 6-38 0,-3-2 38 16,-1 6-38-16,-4-3-9 0,-2 1 9 0,-5 3-8 16,0 0 8-16,0 0-2032 0</inkml:trace>
  <inkml:trace contextRef="#ctx0" brushRef="#br0" timeOffset="-122535.46">30346 4200 2039 0,'0'0'0'0,"14"-4"0"0,11-8 0 0,-1 0 249 15,2 0-249-15,2 0 250 0,4 4-250 0,1-3 154 16,4 3-154-16,-1-4 154 0,1 5-154 0,-2-5 82 16,-4-2-82-16,-3 7 83 0,-3 2-83 0,-4-2-152 15,-6 2 152-15,-2 5-152 0,-6 2 152 0,-7-2-755 16,0 10 755-16,-2-1-755 0,-2-1 755 0,-1 11-649 15</inkml:trace>
  <inkml:trace contextRef="#ctx0" brushRef="#br0" timeOffset="-103105.23">13953 10731 1323 0,'0'0'0'0,"0"0"0"0,-16 6 0 0,16-6 295 16,0 0-295-16,-7 3 296 0,-5-3-296 0,12 0 252 16,0 0-252-16,-5 0 253 0,-1 0-253 0,6 0 128 0,0 0-128 15,14-5 129-15,16-2-129 0,-30 7 76 16,0 0-76-16,35-15 77 0,7-4-77 0,-42 19 45 0,0 0-45 16,44-21 45-16,3-5-45 0,-47 26 10 0,0 0-10 15,35-18 10-15,-6 2-10 0,-29 16-5 0,0 0 5 16,21-12-5-16,-7 5 5 0,-14 7 4 0,0 0-4 15,0 7 4-15,-12 10-4 0,12-17 6 0,0 0-6 0,-23 17 6 16,-10 6-6-16,33-23 3 0,0 0-3 0,-40 22 4 16,-7-3-4-16,47-19 7 0,0 0-7 0,-44 17 7 15,2-2-7-15,42-15 3 0,0 0-3 0,-35 14 3 16,6-3-3-16,29-11-3 0,0 0 3 0,-25 8-3 16,9-1 3-16,16-7-7 0,0 0 7 0,-12 5-7 15,5-1 7-15,7-4 8 0,0 0-8 0,0 0 8 16,-5 1-8-16,5-1 34 0,0 0-34 15,0 0 35-15,0 0-35 0,0 0 6 0,0 0-6 16,0 0 6-16,0 0-6 0,0 0 37 16,0 0-37-16,-4 7 37 0,3 3-37 15,1-10 35-15,0 0-35 16,-4 16 35-16,-1 3-35 16,5-19 49-1,0 0-49-15,-4 27 49 0,1 8-49 0,3-35 19 16,0 0-19-16,-2 41 20 0,0 8-20 0,2-49-2 15,0 0 2-15,-1 45-1 0,1 1 1 0,0-46 39 16,0 0-39-16,0 49 39 0,0-5-39 0,0-44-14 16,0 0 14-16,0 45-13 15,0-1 13-15,0-44 2 16,0 0-2-16,0 45 2 0,-4-4-2 16,4-41 0-16,0 0 0 0,0 41 1 15,4 1-1-15,-4-42 28 16,0 0-28-16,0 34 28 0,0-5-28 15,0-29-20-15,0 0 20 0,1 24-19 0,-1-5 19 16,0-19 58-16,0 0-58 16,4 14 58-16,-1-4-58 0,-3-10-9 15,0 0 9-15,11 7-8 0,5-5 8 0,-16-2 22 16,0 0-22-16,24-6 23 0,11-7-23 16,-35 13-14-16,0 0 14 15,35-17-13-15,7-7 13 0,-42 24 14 0,0 0-14 0,45-28 15 16,2-6-15-16,-47 34-24 0,0 0 24 0,48-28-23 0,2 3 23 15,-50 25 18-15,0 0-18 0,39-23 18 0,-11 8-18 16,-28 15 0-16,0 0 0 0,24-12 0 0,-8 3 0 0,-16 9-27 16,0 0 27-16,14-5-27 0,-11 5 27 0,-3 0 12 0,0 0-12 0,0 0 13 15,-10 9-13-15,10-9 0 0,0 0 0 0,-7 5 0 0,0-2 0 0,7-3-160 16,0 0 160-16,0 0-159 0,-9 7 159 0,9-7-784 0,0 0 784 0,0 0-783 0,0 0 783 16,0 0-963-16</inkml:trace>
  <inkml:trace contextRef="#ctx0" brushRef="#br0" timeOffset="-101257.83">14454 10888 572 0,'0'0'0'0,"9"7"0"15,3-2 0-15,-12-5 243 0,0 0-243 0,-7-2 244 16,-2-1-244-16,1-3 188 0,-5 3-188 0,5 1 188 16,2 1-188-16,-2 1 180 0,1 0-180 0,7 0 181 0,-7 1-181 15,7-1 121-15,-11 0-121 0,11 0 121 0,0 0-121 16,0 0 55-16,0 0-55 0,0 0 55 0,0 0-55 0,0 0 38 15,-5 0-38-15,5 0 38 0,-9 0-38 0,9 0 44 16,-7 0-44-16,7 0 45 0,0 0-45 0,0 0 33 16,0 0-33-16,0 0 33 0,0 0-33 0,0 0 3 15,0 0-3-15,0 0 4 0,0 0-4 0,0 0 28 16,0 0-28-16,0 0 28 0,0 0-28 0,0 0 18 0,0 0-18 16,0 0 18-16,0 0-18 0,0 0 9 15,0 0-9-15,0 0 10 0,0 0-10 0,0 0 85 0,0 0-85 16,0 0 86-16,0 0-86 0,0 0 1 0,0 0-1 15,0 0 2-15,0 0-2 0,0 0 18 0,0 0-18 0,0 0 19 16,0 0-19-16,0 0 57 0,0 0-57 0,0 0 57 16,0 0-57-16,0 0-17 0,0 0 17 0,0 0-17 15,0 0 17-15,0 0 3 0,0 0-3 0,0 0 4 16,0 0-4-16,0 0-19 0,-7-7 19 0,7 7-18 16,-7-6 18-16,7 6 7 0,-5-9-7 0,5 9 7 15,0 0-7-15,0 0-10 0,0 0 10 0,0 0-10 16,0 0 10-16,0 0 0 0,0 0 0 0,0 0 1 15,0 0-1-15,0 0 24 0,0 0-24 0,0 0 25 16,0 0-25-16,0 0 20 0,0 0-20 0,0 0 20 16,0 0-20-16,0 0 41 0,0 0-41 0,0 0 42 15,0 0-42-15,0 0 0 0,0 0 0 0,0 0 0 16,0 0 0-16,0 0 18 0,0 0-18 0,0 0 18 16,0 0-18-16,0 0 3 0,0 0-3 0,0 0 4 0,0 0-4 15,0 0 7-15,0 0-7 0,0 0 8 0,0 0-8 16,0 0 3-16,0 0-3 0,0 0 4 0,0 0-4 15,0 0 12-15,11-10-12 0,-11 10 12 0,8-9-12 0,-8 9 0 16,7-9 0-16,-7 9 1 0,9-8-1 0,-9 8 3 16,9-10-3-16,-9 10 4 0,0 0-4 0,0 0 18 15,0 0-18-15,0 0 19 0,0 0-19 0,0 0 8 16,7-4-8-16,-7 4 8 0,0 0-8 0,0 0 1 16,7-2-1-16,0-1 1 0,1-4-1 0,6 2 0 15,2-4 0-15,-7 4 0 0,-4 4 0 0,4-5 0 16,3 5 0-16,-1-3 0 0,4 3 0 15,-1-5 0-15,5 3 0 0,-8 1 0 16,-4 2 0-16,2-1 0 0,-1 1 0 0,1 0 1 16,0 0-1-16,0 1-2 15,1 1 2-15,-3 0-1 16,-3-1 1-16,-4-1 0 0,12 6 0 0,-12-6 1 16,10 6-1-16,-6 1 7 15,-2 0-7-15,-1 0 8 0,1-2-8 0,2 2 0 0,-4-2 0 16,0-5 0-16,0 10 0 0,0-10 0 0,0 9 0 0,0-9 0 0,0 0 0 15,0 0 22-15,0 0-22 0,0 0 23 0,0 0-23 0,0 0 3 0,0 0-3 0,0 0 3 0,0 0-3 0,0 0-17 0,0 0 17 16,0 0-16-16,0 0 16 0,0 0-292 0,0 0 292 0,0 0-291 16,8-10 291-16,1 1-1762 0</inkml:trace>
  <inkml:trace contextRef="#ctx0" brushRef="#br0" timeOffset="-100683.98">15357 10768 1569 0,'0'0'0'0,"-10"0"0"0,-9 3 0 15,10-1 378-15,5-2-378 0,13-2 378 0,3-1-378 16,6-3 215-16,1 1-215 0,-8 4 215 0,-4 1-215 15,0 0 170-15,0 0-170 0,0 0 170 0,0 3-170 16,-7-3 85-16,0 0-85 0,10 10 85 0,1 6-85 16,-11-16-13-16,0 0 13 0,7 19-13 0,0 5 13 0,-7-4 67 15,0 3-67-15,0-8 68 0,-6 0-68 0,3 3 10 16,-6-3-10-16,6-3 10 0,1-9-10 0,2-3-1 16,-4 9 1-16,4-9-1 0,0 0 1 0,0 0-234 15,9 2 234-15,0-2-233 0,-4-2 233 0,11 2-2076 16</inkml:trace>
  <inkml:trace contextRef="#ctx0" brushRef="#br0" timeOffset="-99925.04">15974 10215 1390 0,'0'0'0'0,"-5"17"0"0,1 12 0 0,-1-12 291 16,2-3-291-16,8-26 292 0,4-17-292 0,3 3 193 15,0-3-193-15,0 7 193 0,2 1-193 0,4 1 116 16,3-3-116-16,-2 6 117 0,0 2-117 0,7-4 8 0,4 2-8 15,-4-2 9-15,1 3-9 0,2-1 60 0,-3 0-60 16,-3 5 60-16,-2 2-60 0,0 1-2 0,0-3 2 16,-7 3-1-16,-2 6 1 0,-1-6 70 0,1 3-70 0,-5 2 70 15,-5 1-70-15,-2 3 55 0,7-4-55 0,-7 4 56 16,0 0-56-16,0 0 51 0,0 0-51 0,0 0 51 16,0 0-51-16,0 0 57 0,0 0-57 0,0 0 58 15,0 0-58-15,0 0 14 0,8 7-14 0,-4 2 15 16,1 1-15-16,0 4 55 0,1 3-55 0,1 3 56 15,-4 1-56-15,2 1 34 0,-1 8-34 16,1-3 35-16,-1 6-35 0,1-1 38 0,2 3-38 0,-2-15 39 16,-1-1-39-16,1-2-1 0,4 2 1 0,-1-2 0 15,1 0 0-15,3 1 37 0,-3 0-37 0,0-4 37 16,-4-4-37-16,4 4-20 0,3 0 20 0,-5 0-20 16,0-2 20-16,0 1 20 0,-2-1-20 0,0 2 20 15,2-2-20-15,-3 2-5 0,1 3 5 0,-5-5-4 16,2 0 4-16,-2-2 10 0,-2 1-10 0,2 4 10 15,0 6-10-15,-3-2-7 0,-1-1 7 0,2-6-6 0,2-3 6 16,-3-2 15-16,-1 2-15 0,3-4 15 0,-5 2-15 16,3-1-23-16,-6 3 23 0,9-9-22 0,-5 9 22 0,5-9 26 15,-7 8-26-15,2-1 26 0,1 0-26 16,-5 0-7-16,-3 3 7 0,3-3-6 0,1 0 6 0,-4 3 18 16,-2-5-18-16,-7 6 18 0,-2 1-18 0,-5 0-49 15,-4-4 49-15,-1 8-49 0,-5-4 49 0,-2 3-195 16,-4-3 195-16,-1 0-194 0,1 0 194 0,-44 12-2235 15</inkml:trace>
  <inkml:trace contextRef="#ctx0" brushRef="#br0" timeOffset="-96954.95">14627 10750 875 0,'0'0'0'0,"0"0"0"0,-9 7 0 0,1-5 230 16,-1-2-230-16,0 0 231 0,0 0-231 0,-3 2 217 15,-2-1-217-15,-3 5 217 0,-4 2-217 0,0 4 155 16,-5 4-155-16,-1-1 155 0,6 4-155 0,-1 3 135 16,3 4-135-16,6 7 136 0,5-1-136 0,1 4 140 15,3 4-140-15,4-9 140 0,4-4-140 0,3 0 90 16,5-2-90-16,3-7 91 0,3 0-91 0,1-3 43 0,6-3-43 16,-1 0 43-16,1-5-43 0,3-2 50 15,1-2-50-15,-3-1 51 16,1-2-51-16,2-2 34 15,1-1-34-15,-2-2 35 16,0-2-35-16,7-2 3 0,0-3-3 0,-14 6 4 16,-11-3-4-16,15-1 52 15,1-2-52-15,-2-14 52 0,3-8-52 0,-10-2-2 16,-3-6 2-16,-2 13-1 16,-6 7 1-16,-3-4 18 0,-3 0-18 15,-5-4 19-15,-4-3-19 16,-3 4-33-16,-6 0 33 0,6 8-32 0,-4 7 32 15,-1 1 3-15,-2-3-3 0,-2 7 3 16,-2 3-3-16,-1 0-1 0,-3 3 1 0,1 3-1 0,0 0 1 16,0 3-27-16,1 3 27 0,-1 0-27 0,5 3 27 0,-5-2-2 0,1 3 2 15,-1 2-1-15,0 0 1 0,2 4-15 0,-1 3 15 0,9-4-14 0,4 4 14 0,0 1-4 0,1 5 4 16,6 2-3-16,5 2 3 0,2 2-3 0,3 2 3 0,4-6-2 0,1 1 2 0,8-6 22 0,-1-2-22 16,1-2 22-16,3-5-22 0,0 1 34 0,1-4-34 0,1-1 34 0,-2-4-34 15,4-1 0-15,1-1 0 0,-9-3 0 0,1 0 0 0,3-3 63 0,0-1-63 0,0-1 63 16,1-2-63-16,5-1 18 0,-1-4-18 0,-12 3 19 0,-7 6-19 0,5-10-9 15,2-5 9-15,0-10-9 0,2-8 9 0,-6 4 18 16,-3-8-18-16,-2 16 19 0,-1 2-19 0,-8-1-29 16,-1 5 29-16,-4-8-29 0,-5 2 29 0,4 0 32 15,-1 1-32-15,-4 8 32 0,1 5-32 0,-7 1 0 16,0-3 0-16,3 7 0 0,1 1 0 0,-6 3-49 0,-1 2 49 16,1 1-49-16,2 2 49 0,-5 2 0 0,0 3 0 15,-4 1 0-15,4 2 0 0,-4 6-48 0,0 0 48 16,8 3-48-16,1 0 48 0,0 3 1 15,-4 1-1-15,8 5 1 0,3 0-1 0,5 3 0 16,4 0 0-16,5-2 0 0,5-7 0 16,4 0 1-16,3-2-1 15,5-1 2-15,3-8-2 0,4 1 5 0,6-2-5 16,-7-7 6-16,-3 2-6 0,5-5 60 16,3-2-60-16,-4 0 61 0,-3 0-61 0,6-2-33 15,-1-1 33-15,-9-1-33 0,-5 1 33 16,8-2 60-16,4-6-60 0,-8 3 60 0,-6-3-60 0,6-4-10 15,3-4 10-15,-3-3-10 16,1-4 10-16,-4-5 0 16,-5-1 0-16,-4 7 0 0,1 10 0 15,-8-4 32-15,-3 2-32 0,3-4 33 16,-2 3-33-16,-4-3-33 0,-3 2 33 0,3 4-33 16,0 6 33-16,-6-3 5 0,1 3-5 0,-2 3 6 15,5 2-6-15,-6 2-20 0,-4 2 20 0,0 2-19 16,0 5 19-16,-2 2 31 0,-1 1-31 0,6 0 31 15,4 2-31-15,-3 4-39 0,-1 3 39 16,1-1-38-16,1 6 38 0,2 2 50 16,6 2-50-16,-1-1 51 0,5-5-51 0,4-22-53 15,0 0 53-15,0 30-52 0,7-3 52 0,-7-27 29 16,0 0-29-16,14 21 29 0,4-1-29 0,-18-20 50 0,0 0-50 0,24 12 50 0,11-8-50 16,-35-4 8-16,0 0-8 0,35-2 9 0,4-5-9 0,-39 7-8 0,0 0 8 0,31-17-7 0,2-5 7 0,-33 22 25 0,0 0-25 0,21-30 26 0,-5-7-26 0,-16 37-3 0,0 0 3 15,3-33-3-15,-11-3 3 0,8 36-2 0,0 0 2 0,-18-27-1 0,-12 3 1 0,30 24 1 0,0 0-1 16,-35-16 1-16,-6 11-1 0,41 5-50 0,0 0 50 15,-46 3-50-15,-5 9 50 0,51-12-1 0,0 0 1 0,-43 19-1 16,-1 9 1-16,44-28 1 0,0 0-1 0,-31 29 2 16,8 4-2-16,23-33 0 0,0 0 0 15,-5 29 0-15,10-2 0 0,-5-27-1 16,0 0 1-16,21 19 0 0,14-10 0 16,-35-9 27-16,0 0-27 0,38 3 27 0,6-13-27 15,-44 10 6-15,0 0-6 0,42-14 6 16,-2-8-6-16,-40 22 2 15,0 0-2-15,33-21 2 0,-12 1-2 0,-21 20-30 16,0 0 30-16,12-21-30 0,-12 2 30 16,0 19-14-16,0 0 14 0,-12-17-13 0,-12 7 13 15,24 10 0-15,0 0 0 0,-28-4 0 0,-5 8 0 16,33-4 8-16,0 0-8 0,-35 8 9 0,-2 6-9 16,37-14-155-16,0 0 155 0,-26 20-154 0,7 6 154 15,-27 21-2210-15</inkml:trace>
  <inkml:trace contextRef="#ctx0" brushRef="#br0" timeOffset="-95497.72">15766 10502 1603 0,'0'0'0'15,"-12"0"0"-15,-7 0 0 0,1 1 308 0,-1 1-308 0,0 3 309 16,1 0-309-16,1 6 241 0,-1 1-241 0,1 3 241 16,3 2-241-16,-2 4 124 0,2 5-124 0,6-11 125 15,1-1-125-15,1-1 70 0,1-1-70 0,5-1 70 16,0-1-70-16,0 2 53 0,5 0-53 0,1-3 54 16,1-3-54-16,5-2-6 0,2 1 6 0,7 0-5 15,5-1 5-15,4-3 3 0,-2-1-3 0,0 2 4 16,0-2-4-16,-1-2 48 0,0-1-48 0,-6 0 49 15,-2-1-49-15,2-1-2 0,-2-2 2 0,-5 4-2 16,-9 1 2-16,8-3 29 0,-5-2-29 0,4-5 29 16,-1-4-29-16,-4-6-2 0,-2-5 2 0,-1 13-1 15,-1 7 1-15,-3-5 1 0,-2-3-1 0,1-6 1 16,-8-10-1-16,0 7-8 0,-3 4 8 16,5 4-8-16,5 9 8 15,-3 2 8-15,-4 0-8 0,-10 3 8 16,-9 2-8-16,0 4-16 15,-3 2 16-15,4 0-15 0,0 0 15 16,0 7 33-16,5 0-33 0,-3 6 34 16,6 3-34-16,-2 1-33 15,0-1 33-15,9 2-32 16,3-5 32-16,2 2 26 0,4-1-26 16,3-6 26-16,0-6-26 0,8 3-7 0,1-1 7 15,5-3-6-15,3 1 6 0,8 1-1 0,1-5 1 16,4-1-1-16,-4 0 1 15,5-1 35-15,-1-4-35 16,-2 1 36-16,-2-1-36 16,1-1-7-16,-5-4 7 0,-1 1-7 15,-7 3 7-15,4-4 55 0,-3-1-55 16,-1-1 55-16,-1-3-55 0,-5-9-8 16,1-3 8-16,-2 0-7 0,-2 2 7 15,-5-7 8-15,0 0-8 0,0 8 8 0,0 6-8 16,-7-2-7-16,-1 1 7 0,1 1-7 15,0 6 7-15,-7-1-35 0,-4 1 35 16,-3 4-35-16,-3 2 35 16,-2 3 3-16,-1 3-3 0,-4 2 3 15,-1 5-3-15,4 6-40 0,1 4 40 16,2 5-40-16,4-1 40 16,2 5 11-16,3 5-11 0,4-10 11 15,5-3-11-15,2-1-2 0,1-1 2 0,4 0-2 16,2-2 2-16,5-1 41 0,5-4-41 0,0 0 42 15,-1-4-42-15,10 3 23 0,7-6-23 16,-5-2 24-16,-1 1-24 0,4-4-7 16,4-4 7-16,-9 2-6 0,-5-1 6 15,5 0 20-15,2-6-20 16,-6 2 20-16,-5 0-20 16,6-1 3-16,-4-1-3 0,-2-6 3 15,0-3-3-15,-8-6 3 16,-3-5-3-16,-1 5 3 0,-1 0-3 0,-3 0-5 15,1 0 5-15,-3 9-5 0,3 4 5 0,-6 1 0 16,0 2 0-16,-6 1 1 0,-5 2-1 16,0 5-18-16,-5 0 18 0,2 8-18 15,-3 8 18-15,2 1-9 0,1 7 9 16,9-2-9-16,3-5 9 16,3 2 0-16,3-2 0 0,-1 0 0 15,6 1 0-15,6-6 0 0,1 0 0 16,-1-2 1-16,3-3-1 0,3 0-1 15,9-4 1-15,-8 0-1 0,-8-1 1 16,11-2 40-16,6-2-40 0,-9 1 40 0,-1-1-40 0,4-1-20 0,1-3 20 16,-7 3-19-16,-6 0 19 0,-4 3 7 0,9-9-7 0,-4-6 7 0,-2-4-7 0,-1-4-4 0,-2-4 4 0,0 13-3 15,0 6 3-15,-3-1-107 0,-3 2 107 0,6 7-106 0,-8-10 106 0,2 5-370 0,-2 0 370 0,8 5-369 0,0 0 369 0,0 0-1784 16</inkml:trace>
  <inkml:trace contextRef="#ctx1" brushRef="#br0" timeOffset="-115531.14">22239 16706 0,'0'0'0</inkml:trace>
  <inkml:trace contextRef="#ctx0" brushRef="#br0" timeOffset="-91777.31">14451 10160 1255 0,'0'0'0'0,"0"0"0"15,-13 9 0-15,8-6 216 0,-4-6-216 0,9 3 216 16,-8 3-216-16,8-3 176 0,-9 0-176 0,9 0 176 16,-7 2-176-16,7-2 87 0,-9 10-87 0,7-5 87 15,-4 4-87-15,0 1 48 0,-1 5-48 0,2-2 49 16,2-1-49-16,1 1 58 0,-3 1-58 0,3-2 59 16,2 0-59-16,0-3 0 0,-2 1 0 0,2-10 1 15,2 8-1-15,-2-8 12 0,0 0-12 0,0 0 13 16,0 0-13-16,0 0 62 0,9 4-62 0,-9-4 62 15,12 0-62-15,-5-2 34 0,1 0-34 0,-8 2 34 16,9-3-34-16,-9 3 1 0,9-9-1 0,-9 9 2 16,0-6-2-16,2-3 24 0,-1 2-24 0,1 2 25 15,2-2-25-15,-4 0 19 0,-6-1-19 0,5 3 20 16,-1-2-20-16,2 7 8 0,-7-9-8 0,7 9 9 0,-11-7-9 16,5 6 1-16,-3-3-1 0,4 8 2 0,-4-4-2 15,2 3 4-15,2 2-4 0,5-5 5 0,-9 7-5 0,9-7-20 16,-5 9 20-16,5-9-19 0,0 0 19 0,0 0 7 15,-4 5-7-15,4-5 8 0,0 0-8 0,0 0 7 16,0 0-7-16,0 0 7 0,0 0-7 0,0 0 8 16,9 3-8-16,-9-3 9 0,5 0-9 0,-5 0 51 15,11-2-51-15,-11 2 52 0,8-1-52 0,-8 1 0 0,9-5 0 16,-9 5 0-16,7-9 0 0,-7 9 5 0,4-7-5 16,-4 7 5-16,3-7-5 0,-3 7-9 0,0-8 9 15,0 8-8-15,-3-6 8 0,3 6-36 0,0 0 36 16,0 0-35-16,0 0 35 0,0 0-109 0,0 0 109 0,0 0-108 15,-4 6 108-15,4-6-458 0,-5 12 458 0,3-5-458 16,-1 1 458-16,-3 8-1074 0</inkml:trace>
  <inkml:trace contextRef="#ctx0" brushRef="#br0" timeOffset="-91168.03">14383 10493 1031 0,'0'0'0'0,"0"0"0"0,6-10 0 0,-6 10 276 15,0-6-276-15,0 6 276 0,0 0-276 0,0 0 116 16,0 0-116-16,0 0 116 0,0 0-116 0,0 0 134 16,0 0-134-16,0 0 134 0,0 0-134 0,0 0 91 15,-12 14-91-15,5-3 92 0,0 2-92 0,4 3 35 16,-4-1-35-16,2 4 36 0,1-2-36 0,2-1 23 0,-1-4-23 16,-1 0 24-16,3-2-24 0,1 0 51 0,0 1-51 15,0-11 52-15,0 8-52 0,0-8 24 0,0 0-24 16,0 0 25-16,0 0-25 0,0 0 11 0,17 4-11 0,-17-4 11 15,9 0-11-15,-9 0 76 0,10-6-76 0,1 0 76 16,3-3-76-16,-2-5 0 0,-2 1 0 0,-1 2 0 16,-2 6 0-16,-5-7 22 15,0 2-22-15,-1 3 22 0,-1 0-22 16,-1 0-1-16,-1 2 1 16,2 5-1-16,0 0 1 15,0 0-5-15,0 0 5 0,0 0-4 0,0 0 4 16,0 0-43-16,-14-7 43 0,5 7-43 0,-3 4 43 15,1-1 35-15,-1 2-35 16,4 2 36-16,2 2-36 0,3-1-26 16,-1-1 26-16,4-7-26 15,-1 9 26-15,1-9 33 0,0 0-33 16,0 0 33-16,0 0-33 0,0 0 5 0,0 0-5 16,0 0 5-16,0 0-5 0,0 0 25 0,0 0-25 15,0 0 26-15,0 0-26 0,0 0-63 0,7-4 63 0,-7 4-62 16,0 0 62-16,0 0-86 0,0 0 86 0,0 0-85 0,0 0 85 15,0 0-76-15,0 0 76 0,0 0-75 0,0 0 75 0,0 0-183 0,0 0 183 0,0 0-183 0,0 0 183 16,0 0-1387-16</inkml:trace>
  <inkml:trace contextRef="#ctx0" brushRef="#br0" timeOffset="-88326.1">24109 9515 1211 0,'0'0'0'0,"0"0"0"0,0 0 0 0,0 0 166 16,0 0-166-16,0 0 166 0,19 0-166 0,2-2 107 15,9 0-107-15,6 1 107 0,10-8-107 0,6 2 123 16,8-5-123-16,4 0 123 0,6 0-123 0,23-7 66 15,15 2-66-15,-7-4 66 0,-1 3-66 0,-2-6 88 16,-2-1-88-16,-3-5 89 0,-6-10-89 0,-1 8 21 16,-6 1-21-16,0 3 21 0,-6 2-21 0,-1 8 68 15,-1-3-68-15,-13 6 69 0,-8-4-69 16,-11 7 7-16,-12 3-7 0,-2-1 8 16,-7 5-8-16,-1-2 0 0,-2 2 0 0,-8 1 0 0,-4 2 0 0,-4 2-220 15,0 0 220-15,0 0-220 0,-11 2 220 0,1 2-1435 0</inkml:trace>
  <inkml:trace contextRef="#ctx0" brushRef="#br0" timeOffset="-87950.88">23747 10428 1692 0,'0'0'0'0,"40"-5"0"0,32-7 0 0,-2 1 201 15,10-1-201-15,1 4 201 0,3-1-201 0,6 1 110 16,8-3-110-16,-2 3 110 0,-1-1-110 0,9-1 70 15,7-1-70-15,-5 1 71 0,-1-2-71 0,2-7 0 0,-1-3 0 16,-1 7 0-16,-5-1 0 0,-3-5 0 16,-1-1 0-16,-6-2 0 0,-7-3 0 0,-4 3 48 0,-4 0-48 15,-8 8 48-15,-10 4-48 0,3 4 13 0,-1-1-13 16,-12 6 14-16,-5-1-14 0,-14 2 0 16,-10 2 0-16,-6 6 0 0,-5-6 0 0,-4 6-435 0,-3 3 435 0,-1 0-435 15,-3-6 435-15,-1 9-1113 0</inkml:trace>
  <inkml:trace contextRef="#ctx0" brushRef="#br0" timeOffset="-87609.11">23842 11318 1513 0,'0'0'0'0,"28"-3"0"0,19-9 0 0,21-2 187 16,19-3-187-16,-1 3 187 0,3 1-187 0,5-1 177 16,-1 2-177-16,-1 0 177 0,-2 2-177 0,9-2 81 15,9-4-81-15,-8 4 82 0,1 0-82 0,4 0 6 16,2 0-6-16,-6-7 7 0,-3-3-7 0,-4 3 2 15,-1-5-2-15,-8 9 3 0,-6-3-3 0,-7 8-1 16,-8-2 1-16,-9 7-1 0,-12 0 1 0,-10 0 13 16,-12 1-13-16,-7 4 13 0,-7 4-13 0,0 1-84 0,-3 2 84 15,-8 1-83-15,-4 3 83 0,-5 7-1629 0</inkml:trace>
  <inkml:trace contextRef="#ctx0" brushRef="#br0" timeOffset="-87346.03">24126 12065 1591 0,'0'0'0'0,"21"5"0"16,16 5 0-16,3-1 207 0,9 0-207 0,7-4 207 16,5-4-207-16,23 1 179 0,17-4-179 0,2 1 179 15,9-1-179-15,-3-1 57 0,-3-1-57 0,4 1 57 16,0-6-57-16,-3 1 12 0,-4-1-12 0,0 0 12 15,-3 3-12-15,-8-5 16 0,-4 3-16 16,-12-1 17-16,-4 1-17 16,-6 1-164-16,-4 1 164 0,-12 0-164 15,-8-3 164-15,-10 6-494 0,-11 1 494 16,-2 2-494-16,-7 0 494 16,20 0-730-16</inkml:trace>
  <inkml:trace contextRef="#ctx0" brushRef="#br0" timeOffset="-87224.06">24677 12643 1647 0,'0'0'0'0,"17"9"0"0,6 3 0 0,10 0 235 0,5 0-235 15,10 0 236-15,4-3-236 0,11-3 165 0,7-2-165 16,26 3 166-16,21 0-166 16,96 8-1819-16</inkml:trace>
  <inkml:trace contextRef="#ctx0" brushRef="#br0" timeOffset="-84580.32">25701 3359 1020 0,'0'0'0'0,"-27"3"0"0,-15 0 0 0,42-3 33 0,0 0-33 15,-56 13 34-15,-15 4-34 0,71-17 58 0,0 0-58 0,-100 48 59 16,-24 22-59-16,124-70 42 0,0 0-42 0,-110 84 42 16,2 16-42-16,108-100 44 15,0 0-44-15,-91 130 45 0,7 25-45 0,84-155 46 16,0 0-46-16,-59 170 46 0,15 20-46 0,44-190 132 0,0 0-132 0,-3 184 133 16,30 1-133-16,-27-185 94 0,0 0-94 0,53 151 95 15,29-31-95-15,-82-120 72 0,0 0-72 0,103 95 72 16,26-29-72-16,-129-66 126 0,0 0-126 15,133 37 126-15,16-37-126 0,-149 0 93 16,0 0-93-16,160-23 94 0,12-27-94 0,-172 50 69 16,0 0-69-16,178-82 70 0,9-29-70 15,-187 111 58 1,0 0-58-16,181-127 58 0,1-19-58 16,-182 146 16-16,0 0-16 0,154-146 17 15,-23-7-17-15,-131 153 7 0,0 0-7 0,89-149 7 0,-37 5-7 16,-52 144-1-16,0 0 1 15,2-122-1-15,-47 22 1 16,45 100-36-16,0 0 36 0,-84-91-35 16,-44 12 35-16,128 79-65 15,0 0 65-15,-145-65-64 0,-28 7 64 0,173 58-146 16,0 0 146-16,-164-42-146 0,-4 12 146 16,-165-41-1639-16</inkml:trace>
  <inkml:trace contextRef="#ctx0" brushRef="#br0" timeOffset="-83734.4">26433 5512 2163 0,'0'0'0'0,"-7"14"0"0,-4 9 0 0,1-3 189 0,-1-1-189 16,-1 17 190-16,-2 12-190 0,-2 4 136 0,-1 4-136 0,1 6 136 16,0 7-136-16,-5 27 63 0,-3 26-63 15,1-16 63-15,-3 2-63 0,1 11 0 0,5-1 0 0,-1-5 0 16,0 1 0-16,8 9-8 0,3 8 8 0,1-4-8 15,4-4 8-15,1 9 39 0,4 6-39 0,0 1 40 16,0 1-40-16,0 3 59 0,2-1-59 0,-2 4 59 16,2-2-59-16,-2 14 61 0,-2 3-61 0,0-4 62 15,-1-10-62-15,5 11 59 0,-2 5-59 0,0-5 60 16,1-5-60-16,3 8 52 0,5 0-52 0,-4-11 52 16,0-8-52-16,2 7-10 0,2 2 10 0,1-3-9 15,-3-4 9-15,2-5 37 0,-2-5-37 0,-3-7 38 16,-3-5-38-16,6-2-32 0,-2-1 32 15,1-8-32-15,1-1 32 16,0-9 34-16,-2-6-34 16,4-8 35-16,1-6-35 15,1-4-39-15,1-1 39 0,2-16-38 16,0-6 38-16,0-5 22 16,-2-8-22-16,0-4 22 0,1-6-22 15,-3-7-13-15,-3-6 13 0,2-3-12 16,-1-3 12-16,1-3-34 0,0 1 34 0,-2-5-34 15,-2-2 34-15,-5-3-169 0,9 0 169 16,-9 0-169-16,5-15 169 0,-1 3-690 16,-1-5 690-16,4-2-689 15,2-7 689-15,7-18-1032 16</inkml:trace>
  <inkml:trace contextRef="#ctx0" brushRef="#br0" timeOffset="-82627.16">30360 3510 1334 0,'0'0'0'0,"0"0"0"0,0 0 0 0,0 0 100 0,0 0-100 0,0 0 101 15,0 0-101-15,0 0 71 0,-21 31-71 0,14-19 72 16,4-4-72-16,-6 4 32 0,-3 0-32 0,-21 16 32 15,-16 11-32-15,0 4 0 0,-5 2 0 0,10-6 0 16,5-6 0-16,-3 16 1 0,1 12-1 0,-21 7 1 16,-11 15-1-16,14-11 62 0,3 3-62 0,12-8 62 15,7 0-62-15,9-3 86 0,6-4-86 16,6-12 86-16,9-9-86 0,2-3 97 0,5-8-97 0,3 3 97 16,8-6-97-16,4 3 35 0,8-1-35 0,5-5 36 15,7-1-36-15,9-5 73 0,8-4-73 0,1-11 73 16,1-2-73-16,3-10 10 0,5-2-10 0,16-6 10 15,13-12-10-15,-9 2 8 0,-3-6-8 0,-4-1 8 16,-4-3-8-16,6-11 40 0,0-8-40 0,-3-2 40 16,-5-4-40-16,-4-8 4 15,0-2-4-15,-6-1 5 0,-5-1-5 16,1-6 17-16,-3-6-17 0,-12 16 17 0,-10 4-17 16,-11-8 1-16,-12 0-1 0,-14 10 2 15,-14 4-2-15,-14 9 15 0,-16 6-15 16,-6 11 16-16,-10 12-16 0,-13 4 0 15,-11 4 0-15,-3 8 0 0,-7 9 0 0,-4 6-40 0,-5 5 40 16,1 7-40-16,-1 5 40 0,9 9-7 0,5 6 7 16,5 6-6-16,5 10 6 0,11-4-649 0,11 9 649 0,18-5-648 15,15-3 648-15,-48 51-719 0</inkml:trace>
  <inkml:trace contextRef="#ctx0" brushRef="#br0" timeOffset="-81852.24">29901 5778 1916 0,'0'0'0'0,"0"0"0"0,43 26 0 0,-36-12 146 0,-8 0-146 0,-15 8 147 16,-10 5-147-16,-11 6 126 0,-8 7-126 0,4 13 126 16,3 10-126-16,-1 20 54 0,1 16-54 0,10-8 54 15,9 0-54 1,3 9-1-16,7 3 1 0,1 0 0 16,1 0 0-16,3 12 27 0,2 8-27 15,-1-3 27-15,-1 2-27 0,-1 5 71 0,-2 5-71 16,0 6 71-16,0-3-71 0,-2 8 85 15,-3 2-85-15,-2 0 86 0,-3-3-86 16,1 14 87-16,-1 11-87 16,-8-6 87-16,-3-5-87 15,4 2 33-15,-2 0-33 0,-1-5 33 0,3-4-33 16,6 14 37-16,1 7-37 0,-1-22 37 0,3-18-37 16,6 21 22-16,7 7-22 0,-1-16 23 0,3-9-23 15,-7-18-9-15,-4-16 9 0,6-1-8 0,0-5 8 16,14 22 10-16,8 6-10 0,-7-18 10 0,-1-10-10 15,-5 3-4-15,-8 4 4 0,6-21-3 16,0-12 3-16,1-9-1 0,2-10 1 0,4-5-1 16,2-9 1-16,-6-8-94 15,-3-9 94-15,1 2-93 0,1-2 93 0,-3-5-311 16,-2-3 311-16,1-2-311 0,0-2 311 0,0 7-1722 16</inkml:trace>
  <inkml:trace contextRef="#ctx0" brushRef="#br0" timeOffset="128781.53">8124 9597 583 0,'0'0'0'0,"4"7"0"0,1 3 0 0,-5-10 183 15,0 0-183-15,0 0 183 0,0 0-183 0,0 0 164 16,0 0-164-16,0 0 165 0,-2 11-165 0,-1-5 97 15,-3 5-97-15,-1-1 97 0,2-1-97 0,2-3 121 16,-1 3-121-16,3-2 122 0,1 0-122 0,0 0 7 16,0-2-7-16,0-5 8 0,0 7-8 0,0-7 42 0,0 0-42 15,0 0 43-15,0 0-43 0,0 0 48 0,0 0-48 16,0 0 48-16,8-4-48 0,-8 4 22 0,5-14-22 16,-1 6 23-16,1-2-23 0,-1-2 22 0,-1 0-22 15,-1 0 22-15,1 3-22 0,-3 0 0 0,0 3 0 16,0-3 0-16,-3 2 0 0,3 7-8 0,-9-9 8 15,9 9-7-15,-5-8 7 0,5 8 0 0,-12-4 0 16,12 4 0-16,-12-1 0 0,6 2 0 0,-2 1 0 0,-1 0 0 16,4 3 0-16,5-5-2 0,-13 9 2 0,13-9-1 15,-7 10 1-15,7-10 0 0,-1 12 0 0,1-12 0 16,0 9 0-16,0-9-291 0,0 0 291 0,0 0-291 16,8 5 291-16,1 2-918 0</inkml:trace>
  <inkml:trace contextRef="#ctx0" brushRef="#br0" timeOffset="129245.54">8131 9957 1054 0,'0'0'0'0,"9"-6"0"0,1-8 0 0,-3 7 210 0,-7 0-210 15,0 7 211-15,-12-5-211 0,7 5 132 0,-4 0-132 0,9 0 132 16,-12 5-132-16,12-5 92 0,-9 9-92 0,1-4 92 15,-1 2-92-15,0 0 48 0,0-2-48 0,1 2 48 16,4-1-48-16,-1 3 19 0,5-5-19 0,0-4 20 16,-7 8-20-16,7-8 20 0,0 0-20 0,0 0 20 15,0 0-20-15,0 0 34 0,12-5-34 0,-12 5 34 16,9-3-34-16,-4-4 52 0,2 1-52 0,2 3 52 16,-4-6-52-16,2 1-1 0,2-4 1 0,-4 5 0 15,-2-2 0-15,-1 3 5 0,-4-3-5 0,-1 0 5 16,-2 3-5-16,-4-1-9 0,2 2 9 0,-2 1-9 15,4 1 9-15,-4 3 2 0,1 0-2 0,1 1 3 16,-2 5-3-16,4-5-13 0,-2 3 13 0,7-4-12 16,0 0 12-16,0 0-136 0,0 0 136 0,0 0-135 15,0 0 135-15,0 0-1384 0</inkml:trace>
  <inkml:trace contextRef="#ctx0" brushRef="#br0" timeOffset="129779.49">8433 9897 516 0,'0'0'0'0,"0"0"0"0,0 0 0 16,0 0 310-16,0 0-310 0,0 0 310 0,0 0-310 15,0 0 250-15,0 0-250 0,0 0 250 0,0 0-250 0,0 0 138 16,0 0-138-16,0 0 139 0,0 0-139 0,0 0 181 15,0 0-181-15,0 0 182 0,9 6-182 0,-9-6 125 16,0 0-125-16,4 8 125 0,1 2-125 0,-5-10 89 16,0 0-89-16,3 16 89 0,-1 1-89 0,-2-17 65 15,0 0-65-15,-2 21 65 0,-6 1-65 0,-1-1-126 16,0-4 126-16,0 2-125 0,6-4 125 0,-11 21-1846 16</inkml:trace>
  <inkml:trace contextRef="#ctx0" brushRef="#br0" timeOffset="170612.17">638 8974 1020 0,'0'0'0'0,"0"0"246"0,-13 5-246 0,13-5 247 0,-12 0-247 16,12 0 233-16,-8 0-233 0,8 0 233 0,-11 0-233 15,11 0 144-15,-10 2-144 0,10-2 145 0,-11 2-145 16,11-2 93-16,-9 3-93 0,9-3 94 0,0 0-94 0,0 0 57 15,0 0-57-15,0 0 57 0,-8 4-57 16,1-4 45-16,-2 1-45 0,4 1 46 0,-2-2-46 0,7 0 29 16,0 0-29-16,0 0 29 0,0 0-29 0,0 0 39 15,0 0-39-15,0 0 39 0,0 0-39 0,0 0-5 16,12-3 5-16,-12 3-4 0,12-16 4 0,-3 9 0 16,3 2 0-16,-1-2 0 0,1 2 0 0,0 0 0 15,0 1 0-15,2 1 1 0,-5-2-1 16,7 1 3-16,-2 3-3 0,-2-1 3 0,-3-5-3 15,5 2 0-15,3 2 0 0,-8-3 1 16,-6 3-1-16,6 0 12 16,3-4-12-16,11-4 13 0,1-2-13 15,8-3 8-15,6-1-8 0,-8 8 8 16,-9-1-8-16,2 2 15 16,1-1-15-16,-6 0 16 0,-1 3-16 15,1-1-1-15,-1 2 1 0,-5-4-1 16,1 6 1-16,-3-4 1 0,-3 2-1 15,-2 1 1-15,-1 1-1 0,-4 3-4 0,0 0 4 0,0 0-4 16,0 0 4-16,0 0 1 0,0 0-1 0,0 0 1 16,0 0-1-16,0 0 1 0,-9 10-1 15,2-1 2-15,-3 3-2 0,-6 0 9 0,2-6-9 16,-2 5 10-16,-1 1-10 16,-1 1 4-16,-3 0-4 0,4-1 5 15,-6 0-5-15,2 0 6 0,-5 0-6 16,1-4 7-16,6 1-7 0,-2 1-2 15,0 2 2-15,0-5-1 16,4 1 1-16,-1 1 0 0,-3 3 0 0,7-5 1 16,-3 2-1-16,1-4-2 0,2 2 2 15,2-2-2-15,3-4 2 0,0 5 0 16,4-3 0-16,-2-1 1 0,2-1-1 16,5-1-5-16,-9 0 5 0,9 0-5 15,0 0 5-15,0 0 4 0,0 0-4 0,0 0 5 16,0 0-5-16,0 0 0 0,0 0 0 0,0 0 0 15,6-6 0-15,-6 6 3 0,12-12-3 0,-4 3 4 16,-2 2-4-16,6 0 0 0,0 2 0 16,2-4 1-16,-5 3-1 0,7-1 19 15,5-2-19-15,-7 1 20 0,-6-1-20 0,13-3 3 16,5-3-3-16,-5-1 4 16,2 1-4-16,10-2 32 0,2 1-32 0,-5-3 32 0,-4 4-32 15,4 1-1-15,-4-1 1 0,-5 3-1 0,-7 1 1 0,7 3 0 0,2-1 0 16,-8 2 0-16,-1 2 0 0,2 0 21 0,-5 1-21 0,-4 1 21 0,1-2-21 0,-8 5 0 15,0 0 0-15,0 0 1 0,0 0-1 0,0 0 34 0,0 0-34 0,0 0 35 0,-8 8-35 0,8-8-3 0,-13 4 3 16,5 1-3-16,4-5 3 0,-5 4-175 0,4 1 175 0,5-5-175 16,-12 7 175-16,12-7-378 0,-9 5 378 0,9-5-378 0,-12 3 378 0,3 1-1357 15</inkml:trace>
  <inkml:trace contextRef="#ctx0" brushRef="#br0" timeOffset="170953.71">931 8581 1356 0,'0'0'0'16,"0"0"333"-16,-14 7-333 0,14-7 333 0,0 0-333 15,0 0 222-15,0 0-222 0,0 0 223 0,5 9-223 0,-5-9 143 16,4 8-143-16,-4-8 144 0,9 7-144 0,-1-5 60 16,1 1-60-16,0-3 60 0,0 0-60 0,3 4 40 15,2-4-40-15,-2 0 41 0,0 1-41 0,2 1 4 16,4 1-4-16,-9-1 5 0,-1 2-5 0,10-4 26 16,-3 3-26-16,-1-3 26 0,-5 3-26 0,7 3 2 15,1 0-2-15,-6 0 2 0,1-1-2 0,0 2 6 16,2-2-6-16,-5 2 6 0,-2-2-6 0,2 2-1 0,-1-1 1 15,-2 3-1-15,1-2 1 0,-6 2 0 0,3 3 0 16,1-4 1-16,2 4-1 0,-10 4 48 0,-3-1-48 16,-1 4 48-16,-3 1-48 0,-2 1-2 0,0-2 2 15,-1-2-1-15,-1-1 1 0,-1-1 65 0,1-3-65 16,0 0 66-16,5 0-66 0,-3 0 0 16,3-3 0-16,0-1 0 0,0 3 0 0,6-5 6 0,-2 3-6 0,1 0 6 15,4-4-6-15,0-5 80 0,0 10-80 0,0-10 80 16,14 5-80-16,-14-5-596 0,0 0 596 0,9 4-595 15,3-1 595-15,6 0-1469 0</inkml:trace>
  <inkml:trace contextRef="#ctx1" brushRef="#br0" timeOffset="177106.64">21995 14897 0,'0'0'0</inkml:trace>
  <inkml:trace contextRef="#ctx0" brushRef="#br0" timeOffset="201041.88">16933 11300 1121 0,'0'0'0'0,"13"-4"0"0,6-1 0 0,-19 5 380 0,0 0-380 0,0 0 381 16,0 0-381-16,0 0 221 0,0 0-221 0,0 0 222 15,3-14-222-15,-3 6 151 0,0-3-151 0,4 1 151 16,1 1-151-16,4-3 88 0,3 0-88 0,-3 4 89 15,-1 1-89-15,5-2 41 0,1 3-41 0,-2-3 41 16,2 2-41-16,3 0 36 0,1 2-36 0,-9 2 37 16,-6 1-37-16,-3 2-2 0,9-2 2 0,-9 2-1 15,9-1 1-15,-9 1 5 0,12 0-5 0,-12 0 5 16,0 0-5-16,0 0 22 0,0 0-22 0,0 0 23 16,-9 12-23-16,0-6 0 0,-8 3 0 0,5 0 1 15,3-6-1-15,-7 4 1 0,0 0-1 0,2 0 1 16,4-2-1-16,-6 2 3 0,0-1-3 0,6 0 4 15,1 0-4-15,-1-2 2 0,-1 1-2 16,4-5 2-16,0 4-2 0,2-4-1 0,-4 1 1 16,9-1 0-16,-10 4 0 15,10-4-4-15,-7 1 4 0,7-1-4 16,0 0 4-16,0 0 26 0,-7 6-26 16,7-6 26-16,0 0-26 0,0 0 37 15,0 0-37-15,0 0 38 0,-5 5-38 16,5-5 45-16,-9 12-45 0,5-4 45 15,-1 3-45-15,2 1 42 16,1 3-42-16,0 2 42 0,2 5-42 0,0 8 41 16,2 4-41-16,0-10 41 15,1 0-41-15,-3 0 46 0,2 4-46 16,0-4 46-16,3-4-46 0,-3 2-1 16,5 4 1-16,-4 0 0 0,2 0 0 15,-1 1 9-15,1 1-9 0,-3-1 9 0,0 1-9 16,3 1 4-16,-5 5-4 0,3-3 4 15,1 2-4-15,1-3 12 0,-5 3-12 16,4-6 12-16,1-2-12 0,-2-1 1 16,3-6-1-16,-5 0 1 15,1-3-1-15,0 2 3 0,1-1-3 16,-3-3 4-16,0-1-4 0,0 0 12 0,0-1-12 0,0-1 12 16,0-3-12-16,0 1 0 0,0 1 0 0,0-2 0 0,0-2 0 0,0-5-2 15,0 12 2-15,0-12-1 0,0 7 1 0,0-7 3 0,6 8-3 0,-6-8 3 0,0 0-3 16,0 0 2-16,0 0-2 0,0 0 2 0,0 0-2 0,0 0 20 0,8 2-20 0,-8-2 20 15,9 0-20-15,-2-2 0 0,2-3 0 0,1-2 1 0,6-3-1 0,5-2 0 16,5-2 0-16,-8 4 0 0,-4 2 0 0,7-4 0 0,3 0 0 16,2-6 0-16,0 3 0 0,1-2-2 0,2 0 2 0,-11 8-2 15,-6 2 2-15,-2 2 0 0,3 2 0 0,-6 1 0 0,-2 0 0 0,-5 2 0 16,10-2 0-16,-10 2 1 0,0 0-1 0,0 0-9 0,0 0 9 0,0 0-9 0,0 0 9 0,0 0 23 0,-1 9-23 0,1-9 24 16,0 0-24-16,0 0-58 0,0 0 58 0,0 0-58 0,0 0 58 0,0 0-570 0,0 0 570 0,0 0-570 0,7-3 570 0,0 1-1591 15</inkml:trace>
  <inkml:trace contextRef="#ctx0" brushRef="#br0" timeOffset="201589.84">18598 11596 1983 0,'0'0'0'0,"0"0"0"0,0 0 0 0,0 0 310 16,0 0-310-16,0 0 311 0,0 0-311 0,0 0 282 16,0 0-282-16,0 0 282 0,0 0-282 0,0 0 137 0,0 0-137 15,0 0 138-15,18 9-138 0,-18-9 82 0,0 0-82 16,7 12 82-16,0 5-82 0,-7-17 46 0,0 0-46 16,-4 24 46-16,-4 7-46 0,8-31 29 0,0 0-29 15,-14 31 29-15,-7 3-29 0,21-34 4 0,0 0-4 16,-18 30 5-16,1-6-5 0,17-24-263 0,0 0 263 0,-7 15-263 15,8-3 263-15,-4 14-2305 0</inkml:trace>
  <inkml:trace contextRef="#ctx0" brushRef="#br0" timeOffset="202603.12">20015 10371 1580 0,'0'0'0'0,"0"0"0"16,14-3 0-16,-14 3 351 0,0 0-351 0,0 0 352 16,0 0-352-16,0 0 204 0,0 0-204 0,0 0 204 15,13-5-204-15,-13 5 137 0,0 0-137 0,13-11 138 16,12-3-138-16,-25 14 81 0,0 0-81 0,28-13 82 15,9-1-82-15,-9 2 55 0,-1 0-55 0,-6 2 55 16,-5 5-55-16,-16 5 25 0,0 0-25 0,19-12 26 0,-1-7-26 16,-18 19-20-16,0 0 20 0,17-14-20 0,-3 2 20 15,-14 12 18-15,0 0-18 0,13-10 18 0,-1 3-18 16,-3 2 29-16,-1-1-29 0,-8 6 29 0,0 0-29 16,0 0 81-16,0 0-81 0,0 0 82 0,5 6-82 0,-5-6 38 15,7 12-38-15,-3-6 38 0,1 3-38 0,-5-4 43 16,2 6-43-16,0-3 44 0,-2 2-44 0,1 2 2 15,-1 0-2-15,4 0 2 16,-4-1-2-16,0-11 32 0,0 0-32 0,3 19 33 16,3 5-33-16,-3 0 15 0,2 3-15 0,-1 1 16 0,-2-1-16 15,1 9 5-15,-1 0-5 0,1 0 6 0,3-2-6 0,-3-3 26 16,-1-1-26-16,1-6 26 0,1-7-26 0,-4-17-1 16,0 0 1-16,7 25 0 0,2 3 0 0,-9-28 2 15,0 0-2-15,8 27 2 0,3 6-2 0,-1-7-1 0,3-4 1 16,-5-1 0-16,-1-2 0 0,0-2 0 0,-5 2 0 15,1-2 0-15,1 5 0 0,-4-7 18 16,-4 1-18-16,4 1 18 0,-1-1-18 0,-1 1 3 0,2-2-3 16,-2-5 4-16,2-1-4 0,0-4 0 0,0-1 0 0,0-4 0 15,-3 6 0-15,3-6 0 0,0 0 0 16,0 0 0-16,0 0 0 0,0 0 2 0,0 9-2 0,0-9 3 16,0 5-3-16,0-5 0 0,0 11 0 0,0-11 0 15,-2 5 0-15,2-5 0 0,0 0 0 0,0 0 0 16,0 0 0-16,0 0-1 0,0 0 1 15,0 0 0-15,-2 8 0 0,1-1 0 16,1 0 0-16,0-7 0 0,-4 9 0 0,4-9-1 0,0 0 1 0,0 0 0 16,0 0 0-16,0 0-1 0,0 0 1 0,0 0 0 15,0 0 0-15,0 0 0 0,-2 5 0 0,2-5 0 16,0 0 0-16,0 0 2 0,0 0-2 0,0 0 2 16,-8 10-2-16,-1-7-1 0,-2 6 1 0,-1-4 0 0,-4 4 0 15,-5 1 0-15,-3 2 0 0,6-5 0 0,6-2 0 0,-2 2 0 16,-3 2 0-16,-4-1 0 0,-2 8 0 0,2-8 1 15,0 1-1-15,7-2 2 0,5-2-2 0,1-2-200 16,1 1 200-16,7-4-199 0,-9 3 199 0,0 0-2506 16</inkml:trace>
  <inkml:trace contextRef="#ctx1" brushRef="#br0" timeOffset="181986.62">22691 15404 0,'0'0'16,"0"0"-16</inkml:trace>
  <inkml:trace contextRef="#ctx0" brushRef="#br0" timeOffset="205754.53">17604 12413 1647 0,'0'0'0'0,"0"0"0"16,0 0 0-16,0 0 269 0,0 0-269 0,0 0 269 16,0 0-269-16,0 0 206 0,0 0-206 0,0 0 207 15,0 18-207-15,0-8 153 0,2 2-153 0,1 5 153 0,6-3-153 16,-7 5 65-16,0 1-65 0,3 3 66 0,4-3-66 15,-2 4 112-15,0 0-112 0,0 2 112 0,1 1-112 16,-2 6 16-16,-3 0-16 0,1 4 17 0,1 5-17 16,-3-3 0-16,5-6 0 0,-6-1 0 15,3-1 0-15,-1 0 66 16,1-4-66-16,-1-2 66 16,3-7-66-16,-1 3-26 15,-2-2 26-15,1-2-25 16,-2-8 25-16,1 3 58 0,1-2-58 15,1-2 59-15,-5-8-59 16,0 0-83-16,0 0 83 0,0 0-83 16,0 0 83-16,0 0-367 0,9 0 367 15,-9 0-367-15,0 0 367 0,0 0-1791 0</inkml:trace>
  <inkml:trace contextRef="#ctx0" brushRef="#br0" timeOffset="206438.73">17410 12614 1255 0,'0'0'0'0,"0"0"0"0,-7 9 0 0,7-9 210 16,0 0-210-16,0 0 210 0,-14 13-210 0,14-13 192 0,0 0-192 15,-3 7 192-15,-6 2-192 0,9-9 146 0,0 0-146 16,-5 9 146-16,1-3-146 0,4-6 84 0,0 0-84 0,0 0 85 16,-7 11-85-16,7-11 44 0,0 0-44 0,0 0 45 15,0 0-45-15,0 0 49 0,0 0-49 0,0 0 50 16,0 0-50-16,0 0 18 0,0 0-18 0,0 0 19 15,7-16-19-15,-7 16 2 0,0 0-2 0,9-20 3 16,3-8-3-16,-12 28 7 0,0 0-7 0,14-27 7 16,4-2-7-1,-18 29 0-15,0 0 0 0,16-31 0 16,1 3 0-16,-17 28 35 0,0 0-35 16,14-22 35-16,0 3-35 0,-14 19 74 0,0 0-74 15,16-19 75-15,-6 5-75 16,-10 14 52-16,0 0-52 0,14-5 53 15,0 9-53-15,-14-4 53 0,0 0-53 0,12 8 54 16,2 9-54-16,-14-17 33 0,0 0-33 16,13 21 34-16,4 3-34 0,-17-24 1 15,0 0-1-15,17 22 1 0,1 2-1 16,-18-24 35-16,0 0-35 16,21 19 36-16,0-2-36 0,-21-17-430 15,0 0 430-15,24 11-430 0,4-4 430 16,25 10-1689-16</inkml:trace>
  <inkml:trace contextRef="#ctx0" brushRef="#br0" timeOffset="207591.81">17966 13023 1267 0,'0'0'0'0,"0"10"0"0,2 11 0 0,-2-21 345 15,0 0-345-15,0 0 346 0,0 5-346 0,0-5 288 16,0 0-288-16,0 0 289 0,0-11-289 0,0 11 174 16,3-6-174-16,-3 6 174 0,0 0-174 0,0 5 120 15,2 5-120-15,1 2 120 0,1 3-120 0,5 6 63 16,-4 3-63-16,2 4 63 0,-5-1-63 0,5 2-2 15,-6 2 2-15,6-4-1 0,-7-2 1 0,2-5 53 16,0-1-53-16,0-7 53 0,1-3-53 0,-3-1-35 16,4-1 35-16,-4-7-35 0,5 7 35 0,-5-7 18 15,0 0-18-15,0 0 19 0,0 0-19 0,0 0 65 0,0 0-65 16,0 0 66-16,0 0-66 0,0 0-8 0,0 0 8 16,-4-16-7-16,-1-8 7 0,-4-5 46 0,1-7-46 15,-1 7 47-15,2 5-47 0,2-5-57 0,-4 3 57 16,0-1-56-1,2-1 56-15,5-1 41 0,-3-4-41 16,3 18 42-16,1 8-42 16,1 0-40-16,0 2 40 0,5-17-40 15,2-13 40-15,0 5 0 0,0-1 0 16,2 10 0-16,-4 4 0 0,2 3 29 0,2 2-29 16,-1 7 29-16,1 2-29 0,0 3-78 15,0 3 78-15,-1 0-78 0,-1 6 78 0,0 0-52 16,0 3 52-1,-5 3-52-15,0 0 52 16,-2 4-80-16,0 2 80 16,-2 0-79-16,-3 1 79 15,-1 0-103-15,-6 2 103 16,4-1-103-16,-1-6 103 0,-5 0-26 0,2 0 26 16,3-3-25-16,2-4 25 0,2 2-36 0,-1 0 36 0,3-5-35 0,3-5 35 15,0-2-7-15,0 0 7 0,0 0-6 0,3 7 6 0,-3-7 44 16,9 8-44-16,0-4 44 0,0-3-44 0,-1-1-10 0,6 2 10 0,-1-4-10 0,-3 1 10 15,4-3 3-15,2 1-3 0,-4-1 4 0,0 3-4 0,0 1-4 0,2-4 4 0,-1 2-4 0,-5 2 4 0,3 0 14 16,1 0-14-16,-3 0 15 0,-2 2-15 0,-2 2-246 0,0-1 246 0,-5-3-245 0,7 3 245 0,2 3-1620 16</inkml:trace>
  <inkml:trace contextRef="#ctx0" brushRef="#br0" timeOffset="207930.59">18254 12954 1670 0,'0'0'0'0,"0"7"0"16,2 10 0-16,-2-12 344 0,-2-3-344 0,2-2 344 16,0 0-344-16,0 0 201 0,0 0-201 0,0 0 201 15,-2 17-201-15,1-7 120 0,1 8-120 0,0-6 121 16,0-4-121-16,0 2 20 0,3 1-20 0,2-1 20 16,1-5-20-16,-1 2 11 0,2 0-11 0,-2-2 11 15,4-3-11-15,0 1 78 0,-1-1-78 0,-1-2 78 16,-3 0-78-16,3-2 60 0,0-3-60 0,-7 5 60 15,9-10-60-15,-4 1-6 0,2-1 6 0,-4 3-6 16,-1 4 6-16,1-6-38 0,-1 0 38 0,0 3-37 16,-2-5 37-16,0 1 36 0,-2-4-36 0,2 9 36 0,-2-2-36 15,2 7-54-15,-5-10 54 16,5 10-53-16,-5-7 53 0,5 7-92 0,-9-12 92 0,9 12-92 16,-8-10 92-16,8 10-348 0,-11-2 348 15,11 2-347-15,-9 2 347 0,1 1-1607 16</inkml:trace>
  <inkml:trace contextRef="#ctx0" brushRef="#br0" timeOffset="208446.58">18495 12812 1860 0,'0'0'0'0,"2"8"0"0,2 4 0 0,-4-12 258 15,0 0-258-15,3 12 258 0,2 0-258 0,-5-12 186 0,0 0-186 0,2 16 187 16,5 2-187-16,-7-18 105 0,0 0-105 0,5 18 105 16,6 1-105-16,-11-19 15 0,0 0-15 0,10 17 15 15,2-2-15-15,-12-15 30 0,0 0-30 0,9 12 30 16,0-5-30-16,-9-7 18 0,0 0-18 0,5 5 18 16,0-3-18-16,-5-2 26 0,0 0-26 0,7-2 26 15,0-3-26-15,-7 5 33 0,0 0-33 0,7-12 33 16,0-3-33-16,-7 15-13 0,0 0 13 0,6-12-12 15,-1-6 12-15,-5 18 5 0,0 0-5 0,3-12 6 16,1 0-6-16,-4 12-2 0,0 0 2 0,0-7-1 16,2-3 1-16,-2 10-18 0,0 0 18 0,0 0-18 0,0 0 18 15,0 0 9-15,0 0-9 0,0 10 10 0,1 6-10 16,-1-16 33-16,0 0-33 0,6 15 33 0,-1 3-33 16,-5-18 0-16,0 0 0 0,10 15 0 0,4-3 0 15,-14-12 50-15,0 0-50 0,18 7 51 16,1-5-51-16,-19-2 14 0,0 0-14 15,21-4 15-15,3-6-15 0,-24 10 3 0,0 0-3 0,21-17 3 16,-1-9-3-16,-20 26 8 0,0 0-8 0,19-31 9 0,-2-5-9 0,-17 36-28 16,0 0 28-16,12-31-28 0,-3 4 28 15,-9 27 26-15,0 0-26 0,-2-30 26 0,-8 0-26 0,10 30-100 16,0 0 100-16,-9-24-100 0,-3 5 100 0,12 19-116 16,0 0 116-16,-16-11-115 0,-3 6 115 0,19 5-358 15,0 0 358-15,-14 0-357 0,0 5 357 16,-14 1-1530-16</inkml:trace>
  <inkml:trace contextRef="#ctx0" brushRef="#br0" timeOffset="208812.77">19053 12515 1804 0,'0'0'0'0,"-14"8"0"15,-13 4 0-15,27-12 308 0,0 0-308 0,0 0 308 16,0 0-308-16,0 0 228 0,9-1-228 0,-9 1 228 15,0 0-228-15,0 0 135 0,0 0-135 0,-7 12 136 16,-2 1-136-16,9-13-1 0,0 0 1 0,-8 21-1 16,-5 5 1-16,5-4 44 0,-1 0-44 0,7-6 45 15,-1-6-45-15,3 0-13 0,3-1 13 0,6-1-13 0,0 1 13 16,5-6 1-16,1 3-1 0,-2-3 2 0,1-3-2 16,-2 0 2-16,2 0-2 0,-2 0 2 0,0-3-2 15,2 3 10-15,-1 0-10 16,-5 0 10-16,1-2-10 0,-4 2 45 15,2 0-45-15,0 5 46 0,0 2-46 16,-5 3 36-16,-2 2-36 0,-2 2 37 0,-7 1-37 16,1 4 16-16,-6 4-16 15,3-6 17-15,1-2-17 16,-2-1-2-16,-2-2 2 0,1-2-1 0,-1 1 1 16,-1-5-248-16,-3 3 248 0,4-4-247 15,7-1 247-15,-10 4-2079 16</inkml:trace>
  <inkml:trace contextRef="#ctx0" brushRef="#br0" timeOffset="209898.65">20227 10744 1278 0,'0'0'0'0,"12"0"0"15,14-7 0-15,-26 7 318 0,0 0-318 0,0 0 319 16,-14 3-319-16,14-3 216 0,0 0-216 0,0 0 216 15,-9 0-216-15,9 0 179 0,0 0-179 0,14-9 179 16,9-1-179-16,-23 10 57 0,0 0-57 0,33-17 57 16,4-10-57-16,-37 27 32 0,0 0-32 0,45-30 33 15,3-4-33-15,-48 34 3 0,0 0-3 0,50-36 4 16,8 0-4-16,-58 36 32 0,0 0-32 0,59-38 32 16,-1 4-32-16,-58 34 3 15,0 0-3-15,51-29 4 0,-8 5-4 16,-43 24 16-16,0 0-16 0,35-17 17 0,-10 5-17 15,-25 12 34-15,0 0-34 0,21-12 34 0,-11 5-34 16,-10 7-3-16,0 0 3 0,9-5-3 0,-2 5 3 16,-7 0-147-16,0 0 147 0,0 0-146 0,0 0 146 15,0 0-238-15,0 0 238 0,0 0-238 16,0 0 238-16,0 0-486 0,0 0 486 0,0 0-486 0,-9-7 486 16,2 1-806-16</inkml:trace>
  <inkml:trace contextRef="#ctx0" brushRef="#br0" timeOffset="210145.92">20749 10316 1547 0,'0'0'0'15,"14"4"0"-15,9 1 0 0,-23-5 347 0,0 0-347 0,0 0 348 16,0 0-348-16,0 0 190 0,0 0-190 0,0 0 191 16,-9-2-191-16,9 2 145 0,0 0-145 0,0 0 145 15,9-5-145-15,-9 5 54 0,0 0-54 0,12-4 55 16,4 1-55-16,-16 3 22 0,0 0-22 0,17-3 23 16,2-1-23-16,-19 4 6 0,0 0-6 0,20 0 6 15,-1 4-6-15,-19-4 4 0,0 0-4 0,14 5 4 16,-2 2-4-16,-12-7 0 0,0 0 0 0,9 15 0 15,-7 4 0-15,-2-19 18 0,0 0-18 0,-2 21 18 16,-5 3-18-16,0 0 32 0,-2-4-32 16,4-6 32-16,1-6-32 0,1 1-194 0,-1-2 194 15,1 2-193-15,1-6 193 0,-1 9-1992 16</inkml:trace>
  <inkml:trace contextRef="#ctx0" brushRef="#br0" timeOffset="210438.74">21179 9879 1524 0,'0'0'0'0,"-5"12"0"0,-11 6 0 0,7-7 278 16,2-4-278-16,7-7 278 0,-9 3-278 0,9-3 219 0,0 0-219 15,-3 7 220-15,-2 5-220 0,-2 5 133 0,0 0-133 16,2 9 133-16,1 7-133 0,2-3 70 0,2 7-70 16,0-8 71-16,2-5-71 0,5 0 43 0,-3 0-43 15,1-5 44-15,-2-4-44 0,2-3 41 0,2 0-41 0,2-3 42 16,0-2-42-16,5-2-33 0,0-2 33 0,2 1-32 16,1-4 32-16,-5-4-324 0,1-1 324 0,-3 2-323 15,2-4 323-15,7-4-1648 0</inkml:trace>
  <inkml:trace contextRef="#ctx0" brushRef="#br0" timeOffset="210802.73">21338 9903 1793 0,'0'0'0'0,"-2"15"0"16,0 9 0-16,1-12 318 0,-6-5-318 0,5 1 318 0,-3-4-318 15,1 5 229-15,-1-4-229 0,0 10 230 0,-1 4-230 16,5 2 136-16,-1 1-136 0,2 0 137 0,2 1-137 15,1-3-3-15,2 1 3 0,1-6-3 0,-3-5 3 0,6-1 46 16,0-7-46-16,-1 1 47 0,-2-3-47 0,4 0 41 16,1 0-41-16,1-5 42 0,-2-4-42 0,3-4-39 15,-3-4 39-15,-1 5-39 0,-1-4 39 0,1 1-81 16,-2-1 81-16,0 2-80 0,-5 2 80 0,1-1-24 16,1-1 24-1,-4-1-23-15,0-1 23 0,0 1-13 16,-5-3 13-16,3 6-12 15,0 4 12-15,-5 1-6 16,2-3 6 0,5 10-6-16,-5-9 6 0,5 9-12 15,-11-5 12-15,11 5-12 16,-7 0 12-16,7 0-178 16,-10 0 178-16,3 2-178 0,0 1 178 0,-7 4-1867 15</inkml:trace>
  <inkml:trace contextRef="#ctx0" brushRef="#br0" timeOffset="211106.5">21567 9590 1491 0,'0'0'0'0,"0"0"0"0,0 11 0 0,0-11 358 16,0 0-358-16,0 0 358 0,0 0-358 0,0 0 246 16,0 0-246-16,0 0 246 0,3 12-246 0,1 3 141 15,-3 9-141-15,3 0 141 0,-1 7-141 0,1-2 54 16,-2-1-54-16,1-8 55 0,2 1-55 0,2-2 55 16,2-1-55-16,-5-4 56 0,1-2-56 0,0 2-20 15,-1 0 20-15,-1-2-20 0,-1-2 20 0,3-1-41 16,0 1 41-16,-1-3-40 0,-4-4 40 0,0-3-262 15,-2 9 262-15,2-9-262 0,5 10 262 0,1-3-1792 0</inkml:trace>
  <inkml:trace contextRef="#ctx0" brushRef="#br0" timeOffset="211494.27">21783 9691 1457 0,'0'0'0'0,"-1"21"0"15,-1 7 0-15,2-20 304 0,2-8-304 0,-2 0 305 16,3-12-305-16,-3 12 188 0,4-8-188 0,-4 8 188 16,0 0-188-16,0 0 145 0,1 12-145 0,1-6 145 15,0 5-145-15,-2 2 60 0,0 5-60 0,0-6 61 16,-2-6-61-16,4 5 52 0,1-1-52 0,1-1 53 15,1 3-53-15,0-2 13 0,2 0-13 0,-1-3 14 0,-1-3-14 16,-5-4 43-16,10 5-43 0,-10-5 44 0,11 1-44 16,-11-1 0-16,12 0 0 0,-12 0 0 0,9-3 0 0,-9 3 0 15,9-9 0-15,-4 3 0 0,2-3 0 16,0-3-50-16,-2-2 50 0,0 2-50 0,-1 2 50 0,1-6-16 16,-5-2 16-16,2-10-15 15,-2-3 15-15,-2 5-25 0,2 1 25 16,0 11-24-16,0 2 24 15,0 2-25-15,-4 5 25 0,4 5-24 0,-1-11 24 16,1 11-105-16,-4-5 105 0,4 5-104 16,0 0 104-16,0 0-287 0,0 0 287 0,0 0-287 0,0 0 287 15,0 0-1414-15</inkml:trace>
  <inkml:trace contextRef="#ctx0" brushRef="#br0" timeOffset="212307.8">22038 9542 1177 0,'0'0'0'0,"0"0"0"16,0 0 0-16,0 0 381 0,0 0-381 0,0 0 381 15,4-14-381-15,-4 14 286 0,0 0-286 0,2-6 286 16,-2-1-286-16,0 7 142 0,0 0-142 0,0 0 143 0,0 0-143 15,0 0 81-15,0 0-81 0,0 10 82 0,3 4-82 16,-3-14 39-16,0 0-39 0,0 24 40 0,4 10-40 0,-4-34 55 16,0 0-55-16,5 34 56 0,-2 8-56 0,-3-42 20 15,0 0-20-15,4 29 20 0,-1-2-20 0,-3-27-10 16,0 0 10-16,4 23-10 0,-2-8 10 0,-2-15 9 16,0 0-9-16,3 12 10 0,1-3-10 15,-4-9 88-15,0 0-88 0,7-7 89 0,1-7-89 0,-8 14-22 16,0 0 22-16,9-22-22 0,0-11 22 15,-9 33 38-15,0 0-38 0,7-34 39 16,2-6-39-16,-9 40-43 0,0 0 43 0,10-36-43 16,2 2 43-16,-12 34 42 0,0 0-42 15,9-28 42-15,0 10-42 0,-9 18-15 16,0 0 15-16,9-18-14 0,1 8 14 16,-10 10-31-16,0 0 31 0,10 0-31 15,1 5 31-15,-11-5-9 0,0 0 9 0,9 11-9 0,-2 1 9 16,-7-12-15-16,0 0 15 0,5 17-14 0,0 5 14 15,-5-22-45-15,0 0 45 0,4 19-45 16,-1-2 45-16,-3-17 2 16,0 0-2-16,2 16 2 0,-2-10-2 15,0-6 66-15,0 0-66 0,0 7 66 0,-2-2-66 16,2-5-3-16,0 0 3 16,0 0-2-16,0 0 2 0,0 0-5 0,0 0 5 15,2-6-5-15,0-6 5 0,-2 12 53 16,0 0-53-16,1-23 53 0,3-3-53 15,-4 26-46-15,0 0 46 0,3-25-46 0,1-1 46 16,-4 26 0-16,0 0 0 0,5-22 0 0,-1 5 0 16,-4 17 14-16,0 0-14 15,7-19 15-15,3 3-15 0,-10 16 0 16,0 0 0-16,9-8 0 0,0-1 0 16,-9 9-2-16,0 0 2 0,12-3-1 15,4 3 1-15,-16 0-41 16,0 0 41-16,12 5-40 0,0 2 40 0,-12-7-48 15,0 0 48-15,7 12-48 0,0 3 48 0,-7-15 6 16,0 0-6-16,7 16 7 0,2 4-7 0,-9-20-1 16,0 0 1-16,3 17-1 0,2 0 1 0,-5-17 62 15,0 0-62-15,6 18 62 0,-3-3-62 0,-3-15-182 16,0 0 182-16,4 12-181 0,1 0 181 16,-3-7-560-16,1 2 560 0,-3-7-559 0,11 5 559 15,-1 2-1154-15</inkml:trace>
  <inkml:trace contextRef="#ctx0" brushRef="#br0" timeOffset="212672.94">22521 9316 1491 0,'0'0'0'0,"0"15"0"0,-6 9 0 0,6-12 336 0,6-12-336 0,-6 0 336 16,8-8-336-16,-2 1 252 0,4 2-252 0,-10 5 252 15,0 0-252-15,0 0 207 0,0 0-207 0,0 0 208 16,7 12-208-16,-3 0 102 0,1 1-102 0,-2-2 103 16,1-6-103-16,-4 2 15 0,2-1-15 0,-1 3 16 15,1 0-16-15,2 1 2 0,-3 2-2 0,3-4 2 16,-1 1-2-16,-1-4 67 0,0 2-67 0,-2-7 68 0,3 7-68 15,-3-7 8-15,0 0-8 0,0 0 9 0,0 0-9 16,0 0 25-16,0 0-25 0,0 0 26 0,6-7-26 16,-1-1 8-16,0-1-8 0,-1 2 8 0,-1-5-8 15,2 2-4-15,1-2 4 0,1-2-3 0,1-5 3 0,1 2 4 16,1 2-4-16,-1-4 4 0,-2 3-4 16,2 6-35-16,-2 3 35 0,-7 7-35 0,9-10 35 0,-9 10-12 15,10-2 12-15,-5 2-12 0,2 2 12 0,0 5 0 16,2 1 0-16,-4 1 0 0,1 1 0 0,-1 2-23 15,2 0 23-15,-4 0-22 16,1-2 22-16,1 2-13 16,-1-1 13-16,-1-1-12 0,1-1 12 15,1-3 43-15,0 3-43 16,-5-9 43-16,7 9-43 0,-7-9-204 16,9 8 204-16,-9-8-204 0,7 7 204 0,-4 0-2181 15</inkml:trace>
  <inkml:trace contextRef="#ctx1" brushRef="#br0" timeOffset="208117.03">22606 14241 0,'0'0'0</inkml:trace>
  <inkml:trace contextRef="#ctx0" brushRef="#br0" timeOffset="-197556.07">17473 11318 1289 0,'0'0'0'0,"0"0"0"15,18 33 0-15,-18-33 269 0,0 0-269 0,0 0 270 16,-2-19-270-16,2 19 167 0,0 0-167 0,0-10 167 15,-5 0-167-15,5 10 90 0,0 0-90 0,-2-7 91 16,0 2-91-16,2 5 60 0,0 0-60 0,0 0 60 16,0 0-60-16,0 0 37 0,0 0-37 0,0 6 37 15,2 5-37-15,-2-11 25 0,0 0-25 0,2 12 26 16,3 0-26-16,-5-12 17 0,0 0-17 0,2 12 17 16,5-2-17-16,-7-10 58 0,0 0-58 0,5 7 58 0,2-2-58 15,-7-5 1-15,0 0-1 0,7 4 2 0,0-8-2 16,-7 4 9-16,0 0-9 0,7-3 9 0,-2-3-9 0,-5 6 45 15,0 0-45-15,4-8 45 0,-3-2-45 0,-1 10-13 16,0 0 13-16,0-9-13 0,-1-3 13 0,1 12 2 16,0 0-2-16,-4-9 2 0,-5 3-2 0,9 6 6 15,0 0-6-15,-10-6 6 0,-1 6-6 0,11 0 13 16,0 0-13-16,-12 6 14 0,0-3-14 0,12-3-15 16,0 0 15-16,-9 7-14 0,2 0 14 0,7-7 14 0,0 0-14 15,-2 7 15-15,2-2-15 0,0-5 0 0,0 0 0 16,0 0 1-16,11 5-1 0,-11-5 1 0,0 0-1 15,7-2 1-15,2-1-1 0,-9 3 15 0,0 0-15 16,7-2 16-16,1-5-16 0,-8 7-10 0,0 0 10 16,0 0-10-16,6-8 10 0,-6 8-4 0,0 0 4 0,0 0-4 15,-2-9 4-15,2 9-8 0,0 0 8 16,0 0-8-16,-9-3 8 0,9 3 0 0,0 0 0 0,0 0 0 16,-12 0 0-16,12 0-346 0,0 0 346 0,-5 6-345 15,1 3 345-15,-8 6-1478 0</inkml:trace>
  <inkml:trace contextRef="#ctx0" brushRef="#br0" timeOffset="-196855.81">17630 11766 1524 0,'0'0'0'0,"0"0"0"16,-7-3 0-16,7 3 278 0,0 0-278 0,0 0 278 16,0 0-278-16,0 0 208 0,0 0-208 0,0 0 208 15,0 0-208-15,0 0 131 0,-5 9-131 0,-2-3 131 16,2 1-131-16,0 4 85 0,0 1-85 0,1 0 86 15,4 0-86-15,-3 0 52 0,3 3-52 0,0 0 52 16,-2-1-52-16,2-2 9 0,2-1-9 0,1-6 9 16,-1 2-9-16,-2-7 55 0,12 3-55 0,-12-3 56 15,9-2-56-15,-9 2 22 0,12-7-22 0,-12 7 23 16,9-13-23-16,-2 4-13 0,1 1 13 0,-2-1-12 0,-5 5 12 16,-1 4 35-16,2-6-35 0,-2 6 36 0,0-9-36 15,0 0-24-15,2-1 24 0,-2 10-23 0,3-8 23 16,-3 8 37-16,0 0-37 0,0 0 38 0,0 0-38 0,0 0 0 15,0 0 0-15,0 0 0 0,0 0 0 0,0 0 15 16,-8-4-15-16,8 4 15 0,-13-2-15 0,6 6 28 16,0 1-28-16,7-5 28 0,-7 9-28 0,6-3-43 15,1 3 43-15,0-4-43 0,0 5 43 0,1-4 43 16,3 1-43-16,-4-7 44 0,0 0-44 0,0 0 0 16,9 0 0-16,-9 0 1 0,5 0-1 0,-5 0 0 15,9-4 0-15,-9 4 0 0,8-9 0 0,-4 1 14 16,-1 1-14-16,-3 7 15 0,2-12-15 0,-2 12 0 0,0-7 0 15,0 7 1-15,0 0-1 0,0 0-17 0,0 0 17 16,0 0-17-16,0 0 17 0,0 0 14 0,0 0-14 16,0 0 15-16,0 0-15 0,0 0-114 0,-10 2 114 15,10-2-113-15,-9 0 113 0,-3 0-2287 0</inkml:trace>
  <inkml:trace contextRef="#ctx1" brushRef="#br0" timeOffset="-213077.92">23895 14140 0,'0'0'0,"0"0"0,0 9 15</inkml:trace>
  <inkml:trace contextRef="#ctx0" brushRef="#br0" timeOffset="-188769.95">19365 10867 1099 0,'0'0'0'0,"0"0"0"16,0 0 0-16,0 0 243 0,0 0-243 0,0 0 244 15,0 0-244-15,0 0 163 0,0 0-163 0,0 0 163 16,0 0-163-16,0 0 113 0,0 0-113 0,0 0 114 16,-7 5-114-16,7-5 56 0,-8 7-56 0,8-7 56 15,-6 9-56-15,6-9 56 0,0 12-56 0,0-12 56 16,0 10-56-16,0-10 38 0,4 9-38 0,-4-9 38 16,0 0-38-16,0 0 27 0,0 0-27 0,0 0 27 15,7 3-27-15,-7-3-1 0,7 3 1 0,-7-3-1 16,7-1 1-16,-7 1 29 0,7-2-29 0,-7 2 29 15,0 0-29-15,0 0 0 0,0 0 0 0,0 0 0 0,0 0 0 16,0 0 13-16,0 0-13 0,0 0 14 0,0 0-14 16,0 0 91-16,0 0-91 0,0 0 91 0,0 0-91 15,0 0 1-15,0 0-1 0,0 0 2 0,0 0-2 16,0 0 3-16,0 0-3 0,0 0 4 0,-7-3-4 0,7 3 43 16,-14 0-43-16,14 0 44 0,-11 5-44 0,11-5-9 15,-8 10 9-15,8-10-9 0,0 0 9 0,0 0 20 16,0 0-20-16,0 0 20 0,0 0-20 0,0 0 1 15,0 0-1-15,0 0 1 0,0 0-1 0,0 0 18 16,0 0-18-16,0 0 18 0,10-3-18 0,-10 3 24 16,12-9-24-16,-12 9 25 0,9-7-25 0,-9 7-6 15,7-7 6-15,-7 7-5 0,0 0 5 0,0 0-3 0,0 0 3 16,0 0-2-16,0 0 2 0,0 0-2 0,0 0 2 16,0 0-2-16,0 0 2 0,0 0-6 0,0 0 6 0,0 0-6 15,0 0 6-15,0 0-7 0,0 0 7 16,0 0-6-16,0 0 6 0,0 0-470 0,0 0 470 0,0 0-469 15,-7 11 469-15,0-5-1308 0</inkml:trace>
  <inkml:trace contextRef="#ctx0" brushRef="#br0" timeOffset="-188022.61">19418 11318 841 0,'0'0'0'0,"0"0"0"16,-2-6 0-16,2 6 328 0,-2-7-328 0,2 7 328 16,0 0-328-16,0 0 236 0,0 0-236 0,0 0 236 15,0 0-236-15,0 0 168 0,0 0-168 0,0 0 169 16,0 0-169-16,0 0 153 0,0 0-153 0,0 0 154 15,0 0-154-15,0 0 92 0,0 0-92 0,0 0 93 0,0 0-93 16,0 0 58-16,0 0-58 0,0 0 59 0,0 0-59 16,0 0 54-16,-7-2-54 0,7 2 54 0,-10 0-54 15,5 3 13-15,-4 3-13 0,0-1 13 0,4 0-13 16,1 3 66-16,-4 3-66 0,2-1 66 0,3-5-66 0,-1 5-20 16,-1-1 20-16,3 0-19 0,2-1 19 0,2 3 44 15,3 1-44-15,-5-12 44 0,6 6-44 0,-6-6 20 16,8 2-20-16,1-4 20 0,3-3-20 0,1 0 5 15,1-2-5-15,-4 2 6 0,-3 0-6 0,2-2 47 16,-2 0-47-16,-7 7 48 0,8-10-48 0,-6 3-48 16,2 0 48-16,-4 7-47 0,3-10 47 0,-3 10 43 15,0-7-43-15,0 7 44 0,0-9-44 0,0 9-51 16,0 0 51-16,0 0-51 0,0 0 51 0,0 0 19 16,0 0-19-16,0 0 20 0,0 0-20 0,0 0-7 0,-12 2 7 15,7 0-6-15,-4-2 6 0,0 2 8 0,-1 1-8 16,3 0 8-16,3 1-8 0,4-4-3 0,-7 7 3 15,7-7-2-15,0 0 2 0,0 0-905 0,0 0 905 0,0 0-905 16,16 0 905-16,0 0-834 0</inkml:trace>
  <inkml:trace contextRef="#ctx0" brushRef="#br0" timeOffset="-156905.54">25617 6556 875 0,'0'0'0'0,"0"0"0"15,1-16 0-15,-1 16 264 0,0 0-264 0,18-15 264 16,10-4-264-16,-28 19 146 0,0 0-146 0,42-20 146 16,10-4-146-16,-52 24 92 0,0 0-92 0,74-28 93 15,16-3-93-15,-90 31 21 0,0 0-21 0,128-48 21 16,26-15-21-16,-154 63 1 0,0 0-1 0,153-64 2 15,8-11-2-15,-161 75 9 0,0 0-9 0,152-64 10 16,-3 1-10-16,-149 63 13 0,0 0-13 0,131-57 14 16,-12 2-14-16,-119 55 84 0,0 0-84 0,97-58 84 15,-15 5-84-15,-82 53 57 0,0 0-57 0,60-43 57 16,-20 7-57-16,-40 36 36 0,0 0-36 0,25-23 37 16,-20 13-37-16,-5 10 6 15,0 0-6-15,-35 17 7 0,-32 19-7 0,67-36 1 0,0 0-1 0,-94 40 2 0,-35 6-2 16,129-46 1-16,0 0-1 0,-142 51 1 0,-20 6-1 15,162-57 13-15,0 0-13 0,-177 70 14 0,-15 15-14 16,192-85 1-16,0 0-1 0,-180 75 1 16,4 4-1-16,176-79 67 0,0 0-67 0,-149 60 67 15,20-8-67-15,129-52 47 0,0 0-47 0,-84 30 47 16,39-12-47-16,45-18-10 0,0 0 10 16,-35 12-10-16,19-9 10 0,16-3 33 15,0 0-33-15,19-9 34 0,28-13-34 16,-47 22-4-16,0 0 4 0,74-36-3 0,24-19 3 15,-98 55 2-15,0 0-2 0,115-65 3 16,21-14-3-16,-136 79-26 0,0 0 26 16,136-72-26-16,9 2 26 0,-145 70 26 15,0 0-26-15,145-69 26 0,0 2-26 16,-145 67-32-16,0 0 32 0,130-58-32 0,-10 4 32 16,-120 54 15-16,0 0-15 0,95-37 16 0,-20 11-16 15,-75 26-35-15,0 0 35 0,54-12-34 0,-19 14 34 16,-35-2 6-16,0 0-6 0,14 22 6 15,-21 19-6-15,7-41 12 0,0 0-12 0,-30 40 12 16,-20 8-12-16,50-48 22 16,0 0-22-16,-63 49 22 15,-18 8-22-15,81-57 1 16,0 0-1-16,-96 64 1 16,-14 4-1-16,110-68 40 15,0 0-40-15,-113 71 41 0,-6-1-41 0,119-70 1 16,0 0-1-16,-121 60 2 0,-1-3-2 15,122-57 3-15,0 0-3 0,-103 49 4 0,10-4-4 16,93-45 13-16,0 0-13 0,-64 31 13 16,22-10-13-16,42-21 3 0,0 0-3 0,-13 6 3 15,26-12-3-15,-13 6 0 0,0 0 0 0,49-21 1 16,31-10-1-16,-80 31 41 16,0 0-41-16,103-46 41 0,25-11-41 15,-128 57-31-15,0 0 31 16,148-72-31-16,20-14 31 0,-168 86 5 15,0 0-5-15,185-75 5 0,19-1-5 0,-204 76-6 16,0 0 6-16,200-68-5 0,-1 4 5 0,-199 64 3 16,0 0-3-16,157-48 3 0,-28 9-3 15,-129 39 12-15,0 0-12 0,84-25 13 0,-42 19-13 0,-42 6 9 16,0 0-9-16,-2 12 10 0,-41 19-10 0,43-31-1 16,0 0 1-16,-100 39 0 0,-50 12 0 0,150-51 8 15,0 0-8-15,-194 85 9 0,-45 21-9 16,239-106 1-16,0 0-1 0,-275 112 1 15,-39 8-1-15,-273 117-2068 16</inkml:trace>
  <inkml:trace contextRef="#ctx0" brushRef="#br0" timeOffset="-131736.08">8855 10265 393 0,'0'0'0'15,"0"0"0"-15,-7 1 0 0,7-1 129 0,-11-1-129 0,11 1 129 16,-12-4-129-16,5 6 93 0,-2 0-93 0,0 5 93 15,-1-1-93-15,-2 6 18 0,-1 6-18 0,-1 2 19 16,-3 4-19-16,-4 4 157 0,0 6-157 0,4 5 158 16,-6 11-158-16,2 0 82 0,-5-2-82 0,5-5 83 15,0 0-83-15,3-2 125 0,1 0-125 0,3-1 125 16,7-4-125-16,2 2 54 16,1-2-54-16,4 3 55 0,9 2-55 15,-2-3 71-15,7-2-71 0,-5-12 71 16,-1-5-71-16,5-2 42 15,4-1-42-15,0-4 43 16,1-4-43-16,6 1 35 0,3 1-35 16,-10-8 36-16,-12-2-36 15,9 0 45-15,2-2-45 0,10-1 46 16,13-4-46-16,-6 2 45 16,4-2-45-16,-13 2 46 0,-7-2-46 15,1-2 5-15,3 1-5 0,5-17 6 16,9-12-6-16,-9 2 43 0,-1-4-43 0,-8 10 44 0,-5 6-44 0,2-1-1 0,-1 2 1 0,-3-4 0 0,1-3 0 0,-3 2 1 0,1 1-1 15,-4 2 1-15,-1 9-1 0,-2-8 8 0,1 1-8 0,-3-9 9 0,0-5-9 0,-3 2-5 0,1-2 5 16,-2 6-4-16,4 3 4 0,-3 1 26 0,1 2-26 0,-7 2 26 0,-1 0-26 16,-1 3 53-16,-1 2-53 0,3 1 54 0,1 8-54 0,-5-5 29 15,3 3-29-15,-2 5 29 0,0-4-29 0,-2 6 0 0,-4 0 0 0,6-1 1 16,-6 2-1-16,6 1-1 0,-4-1 1 0,1 2-1 0,-1 0 1 0,-2 3 7 0,1 1-7 16,0 1 8-16,1 2-8 0,-2 1-52 0,1 1 52 15,-1 3-51-15,1 0 51 0,1 4 4 0,2-4-4 16,2 5 5-16,2 5-5 0,-3-1-5 0,1 3 5 15,0 7-4-15,1 8 4 0,-1-3 3 0,0-2-3 16,1 1 3-16,4-4-3 0,-1 1-9 0,-1-1 9 0,4 0-9 16,1 0 9-16,1 3 8 0,1 2-8 15,2 2 8-15,0 3-8 0,0-1 1 0,5-3-1 0,-1-4 1 16,4-9-1-16,1 0 15 0,0-2-15 16,-4-4 16-16,2-3-16 0,4-3-4 0,1 2 4 0,0-4-3 15,-3-7 3-15,5 3 0 0,3-1 0 0,-1-2 0 16,-4-3 0-16,6 0 41 0,4-2-41 0,-4-1 41 15,3 0-41-15,9-4 2 0,-1-4-2 0,-1 1 2 0,-3-2-2 16,4-5 74-16,6-4-74 0,-5-8 75 16,0-7-75-16,-8 0-5 0,1-2 5 0,-4 6-4 0,-8 3 4 15,1-2 4-15,0 2-4 0,-3 1 5 0,0-1-5 16,-6-2 1-16,2 0-1 0,-5-5 1 0,0-7-1 16,-3-1 7-16,1-6-7 0,-6 5 8 0,-1 2-8 0,-2 5-9 15,-3 2 9-15,-3 7-9 0,-1 4 9 0,-6 2 7 16,-4 6-7-16,4 5 7 0,1 0-7 15,-2 2 0-15,-1 5 0 0,-4 1 0 0,4 4 0 0,-3 4 3 16,2-1-3-16,1 2 4 0,0 4-4 0,0 3 7 16,5 3-7-16,-4 4 7 0,3-2-7 0,1 7-180 0,-2 2 180 15,4 7-180-15,5 3 180 0,-18 34-1671 0</inkml:trace>
  <inkml:trace contextRef="#ctx0" brushRef="#br0" timeOffset="-110701.91">26663 1577 1759 0,'0'0'0'0,"0"0"331"0,0 0-331 0,0 0 332 0,0 0-332 0,0 0 202 15,0 0-202-15,0 0 203 0,0 0-203 0,0 0 126 16,-5 35-126-16,5-15 126 0,0 8-126 0,2 4 53 0,-1 11-53 15,1-3 54-15,-2-1-54 0,0 2 6 0,0 6-6 16,0-8 7-16,0-3-7 0,0 16 53 0,0 4-53 16,-2-13 54-16,-3-10-54 0,3 18 32 15,4 8-32-15,-5-20 33 0,-1-15-33 0,4 9 3 16,0-1-3-16,0 15 4 16,4 4-4-16,-3 4 10 0,6 5-10 15,-1-15 11-15,1-9-11 16,-2-2 44-16,-2-6-44 0,3-8 45 15,-3-4-45-15,2-1-2 16,-1-6 2-16,-4-4-2 0,-2-2 2 16,2-3 25-16,-9 4-25 0,9-4 26 0,0 0-26 0,0 0-17 15,-7-12 17-15,2 3-17 0,-2-3 17 16,-2-2-49-16,1 1 49 0,-1-6-49 0,-3-5 49 16,-2 5-9-16,-4 2 9 15,3-4-8-15,-3-1 8 0,1 1-9 0,-1 2 9 16,2 2-9-16,1 2 9 0,-1 3-62 15,2 0 62-15,2 0-62 0,1 0 62 16,1 5 39-16,-1-2-39 0,3 2 39 16,1-1-39-16,0 3-42 0,1-6 42 15,1 3-41-15,2-1 41 0,1 2 15 16,0-1-15-16,2-1 16 0,2 2-16 16,1-5-17-16,3 0 17 0,1 4-17 15,0-3 17-15,1 6 0 0,1-3 0 16,2 4 1-16,-1-3-1 0,1 6 13 0,-1 1-13 0,0 1 14 15,1 3-14-15,3-1-26 0,0 1 26 16,2 1-25 0,1 3 25-16,1 3 7 0,-1-3-7 15,-3 4 7 1,0-3-7-16,2 1 12 0,-1 2-12 16,1-3 12-16,-2-4-12 0,0 2-5 15,0-4 5-15,0 0-4 0,0 3 4 16,0-6 5-16,-2 3-5 0,1-3 5 15,-3-3-5-15,2-1 1 0,0 2-1 0,1-4 1 16,-3-1-1-16,1-2 66 0,-1-3-66 0,-1 4 66 16,0-4-66-16,-1 0-6 15,1-4 6-15,-5 4-6 16,-1 4 6-16,-1-4 15 0,0-4-15 16,-2 9 16-16,0-1-16 0,0 1-13 15,-2-2 13-15,2 9-13 16,0 0 13-16,0 0-41 0,0 0 41 0,0 0-40 15,-5 7 40-15,1 2 11 0,-5 3-11 0,2-4 11 16,0 3-11-16,-3 6-43 0,-2 7 43 16,5-12-42-16,3-2 42 0,-8 4 36 0,0 5-36 0,-4 12 36 15,-3 10-36-15,1-2-2 16,-1 8 2-16,7-15-1 0,1-8 1 0,-3 0 16 0,0 0-16 16,4-8 17-16,3-4-17 0,-4-4-541 0,1 3 541 15,6-6-540-15,8 2 540 0,-8 5-1497 0</inkml:trace>
  <inkml:trace contextRef="#ctx0" brushRef="#br0" timeOffset="-110308.47">26235 978 1771 0,'0'0'0'0,"0"0"315"0,0 0-315 0,-16-5 316 16,-8-2-316-16,24 7 166 0,0 0-166 0,-19 0 167 16,0 4-167-16,19-4 100 0,0 0-100 0,-27 20 100 15,-2 15-100-15,29-35 13 0,0 0-13 0,-21 39 14 16,5 9-14-16,16-48 5 0,0 0-5 0,-2 52 5 16,11 4-5-16,-9-56 43 0,0 0-43 0,19 50 43 15,11-2-43-15,-30-48 35 0,0 0-35 0,33 33 36 0,4-14-36 16,-37-19 23-16,0 0-23 0,40 0 24 0,2-23-24 15,-42 23-6-15,0 0 6 0,35-29-6 0,-4-14 6 16,-31 43 35-16,0 0-35 0,18-43 36 0,-11-1-36 16,-7 44-38-16,0 0 38 0,-6-43-38 0,-11 2 38 15,17 41 15-15,0 0-15 0,-23-31 16 0,-8 7-16 16,31 24 0-16,0 0 0 0,-33-12 0 0,-6 8 0 16,39 4-70-16,0 0 70 0,-30 0-70 0,6 4 70 15,24-4-569-15,0 0 569 0,-10 12-568 0,6 8 568 0,-12 11-1233 16</inkml:trace>
  <inkml:trace contextRef="#ctx0" brushRef="#br0" timeOffset="-110091.02">26647 549 1950 0,'-1'7'0'0,"1"-7"217"0,0 0-217 0,-9 21 217 16,-7 6-217-16,16-27 187 0,0 0-187 0,-10 28 188 16,-1 8-188-16,11-36 97 0,0 0-97 0,-5 39 97 15,3 9-97-15,2-48 1 0,0 0-1 0,2 48 2 16,3 7-2-16,2-10-282 0,2-9 282 0,-2-5-281 16,0-11 281-16,7 32-1665 0</inkml:trace>
  <inkml:trace contextRef="#ctx0" brushRef="#br0" timeOffset="-109625.23">26298 767 1367 0,'0'0'0'0,"19"-5"166"16,13-10-166-16,-3 3 166 0,5 0-166 0,-3-4 109 15,6 1-109-15,1 3 110 0,1 0-110 0,-1 0 63 16,2-4-63-16,-5 8 64 0,-5-4-64 0,-6 1-89 15,-3 3 89-15,-1-1-89 0,-7 1 89 0,1-3-2 16,-3-1 2-16,-2-5-1 0,-2-2 1 0,-2 2 1 0,0-2-1 16,-1-1 2-16,-3-3-2 0,1 6 150 15,-2 2-150-15,0 3 150 0,-2 0-150 0,2 12 147 0,0 0-147 16,0 0 148-16,-1 8-148 0,-3 11 141 0,1 10-141 16,-1-10 142-16,-1 2-142 0,-2 1 52 0,-2 2-52 15,2-3 53-15,0-6-53 0,0 2 50 16,-1 2-50-16,2-2 51 0,1-1-51 0,3-1 29 15,1 4-29-15,1-2 29 0,1-1-29 0,5-1 3 0,-5 1-3 0,6-3 3 16,0 1-3-16,4-5 50 0,3-1-50 0,0-1 50 16,1-7-50-16,3 0 43 0,-1-7-43 0,1-1 44 15,-1-4-44-15,-1 0-32 0,-2-4 32 0,-2 8-32 16,0-3 32-16,-1 3 13 0,-2-1-13 0,-1 2 13 16,-1 2-13-16,0-2 81 0,-1 2-81 0,-6 5 81 15,8-3-81-15,-8 3 43 0,13 3-43 0,-6-1 44 16,1 1-44-16,1 1 0 0,2-1 0 0,-1-1 0 15,2 5 0-15,2-1 5 0,2 0-5 0,1 1 5 16,4-6-5-16,2 3 36 0,2-1-36 0,1 1 36 0,0-4-36 16,0 5-526-16,0-2 526 0,-3 1-526 0,0 1 526 15,24 2-1641-15</inkml:trace>
  <inkml:trace contextRef="#ctx0" brushRef="#br0" timeOffset="-108558">30330 1109 2084 0,'0'0'0'0,"0"0"299"0,0 0-299 0,-10 3 299 16,-6 6-299-16,16-9 150 0,0 0-150 0,-22 15 150 15,-10 13-150-15,32-28 109 0,0 0-109 0,-26 29 109 16,-2 9-109-16,28-38 3 0,0 0-3 0,-21 36 4 0,2 5-4 16,19-41 0-16,0 0 0 0,-13 34 0 0,5-5 0 15,8-29 43-15,0 0-43 0,0 19 44 0,8-15-44 16,-8-4 2-16,0 0-2 0,13-16 2 0,4-16-2 0,-17 32 34 16,0 0-34-16,21-40 34 0,4-6-34 15,-25 46 11-15,0 0-11 0,24-40 11 0,1-1-11 16,-25 41-20-16,0 0 20 0,21-31-20 0,-2 7 20 0,-19 24-56 15,0 0 56-15,17-12-55 0,-3 9 55 0,-14 3 29 16,0 0-29-16,11 8 29 0,-3 15-29 0,-8-23-3 16,0 0 3-16,7 36-3 0,-3 15 3 0,-4-51-1 15,0 0 1-15,3 55-1 0,-1 2 1 0,-2-57 47 16,0 0-47-16,0 51 48 0,0-3-48 0,0-48 0 16,0 0 0-16,-3 40 0 0,-3-8 0 0,6-32-2 15,0 0 2-15,-10 31-1 0,-4-3 1 0,14-28 32 16,0 0-32-16,-18 24 33 0,-3-5-33 0,21-19 16 0,0 0-16 15,-17 12 17-15,0 0-17 0,17-12-5 0,0 0 5 16,-16 12-5-16,2-7 5 0,14-5 18 0,0 0-18 0,-5 10 19 16,6-1-19-16,-1-9 3 0,0 0-3 0,14 0 4 15,9-9-4-15,-23 9 22 0,0 0-22 0,30-10 22 16,6-11-22-16,-36 21-17 0,0 0 17 0,37-15-16 16,3-2 16-16,-40 17-45 0,0 0 45 0,32-16-45 15,-6 1 45-15,-26 15-168 0,0 0 168 0,17-9-167 16,-8 2 167-16,17-10-2221 0</inkml:trace>
  <inkml:trace contextRef="#ctx0" brushRef="#br0" timeOffset="-108304.93">30624 640 2252 0,'0'0'0'0,"0"0"294"15,0 0-294-15,2 16 295 0,1 11-295 0,-3-27 140 0,0 0-140 16,4 29 141-16,-1 6-141 0,-3-35 75 0,0 0-75 16,7 44 75-16,0 8-75 0,-7-52 66 0,0 0-66 15,5 46 66-15,1-1-66 0,-6-45-218 0,0 0 218 0,3 36-218 16,1-4 218-16,3 39-2112 0</inkml:trace>
  <inkml:trace contextRef="#ctx0" brushRef="#br0" timeOffset="-107803.83">30526 875 1423 0,'0'0'0'0,"0"0"329"0,0 0-329 0,0 0 329 15,0 0-329-15,0 0 225 0,7-5-225 0,0 2 225 16,0-1-225-16,5-1 116 0,4 2-116 0,3-6 116 15,2-3-116-15,4 0 42 0,1 0-42 0,-2 0 42 16,1-3-42-16,-25 15 40 0,0 0-40 0,24-19 40 0,-1-2-40 16,-7 2 7-16,-2-1-7 0,-2 4 7 0,-2 1-7 15,-3 1 0-15,-1 4 0 0,-3 1 1 0,1 1-1 16,-4 8 12-16,-2-7-12 0,2 7 12 0,0 0-12 16,0 0 38-16,-5 10-38 0,1-5 38 0,1 7-38 15,-1 0 41-15,1 7-41 0,1-2 41 0,0 2-41 16,0 5 51-16,2 4-51 0,0-4 52 15,0 0-52-15,0 7 13 0,0 1-13 16,4-1 14-16,-1-7-14 0,1 0 15 16,-2-8-15-16,1 1 16 0,2-9-16 15,2-4 39-15,0-8-39 0,2 8 40 16,0-1-40-16,0-6 27 16,-1-1-27-16,1-1 27 0,0-3-27 0,1-8 1 0,1-3-1 15,-1 4 2-15,-1 1-2 16,1 2-29-16,-1-3 29 15,2 6-29-15,-3 2 29 16,3-1 5-16,-2 4-5 16,-1 1 6-16,1 3-6 15,0 3 1-15,0-3-1 0,-1 9 2 0,3 1-2 16,1-1 0-16,4 3 0 0,-4 0 0 0,0 3 0 0,0-3 1 16,1 4-1-16,-1-4 1 0,0-4-1 15,2 4-779-15,2 4 779 0,0-8-778 0,-1 4 778 16,17 7-1112-16</inkml:trace>
  <inkml:trace contextRef="#ctx0" brushRef="#br0" timeOffset="-107074.94">30503 2005 1939 0,'0'0'0'0,"-1"8"350"0,1 8-350 0,-2-1 350 16,-2-3-350-16,3 9 204 0,-3-1-204 0,2-1 205 16,-1-2-205-16,1 14 158 0,0 2-158 0,1 1 158 15,1 2-158-15,0-3 41 0,0 3-41 0,0-5 41 16,0-4-41-16,0 4 53 0,0-7-53 0,0 3 53 16,-2-2-53-16,0 4 31 0,-1-2-31 15,1 1 31-15,0-8-31 0,2 4 8 16,2 4-8-16,-2-9 8 0,-2-4-8 0,0-3 2 0,1 0-2 15,-1-3 2-15,2-3-2 0,0-6 28 0,-5 9-28 0,5-9 28 16,0 0-28-16,0 0-1 0,-9-3 1 0,2-3-1 16,0 3 1-16,-2-4 0 0,1-1 0 0,-1 1 0 15,-2 2 0-15,3 1-2 0,-3-1 2 0,2 2-2 16,-1-6 2-16,-1-3 12 0,-1 2-12 0,0-2 13 16,3 0-13-16,-1 0-4 0,-1 3 4 0,1-3-3 15,-1 5 3-15,4-1-6 0,2-1 6 0,0 2-6 16,1 2 6-16,4 5-4 15,-3-7 4-15,3 7-3 0,0 0 3 0,0 0-43 0,0 0 43 16,0 0-43-16,12 0 43 0,-5 0 0 0,2 4 0 16,1-1 0-16,1-3 0 0,1 5 0 0,2-1 0 0,0-1 0 15,0 6 0-15,2-1-16 0,1-1 16 16,1 2-15-16,-3-6 15 0,3 1 4 0,1-4-4 16,-2 0 4-16,-1-4-4 0,0-3 22 0,0-1-22 15,-1-1 22-15,3 2-22 0,-2-1 0 0,-2-1 0 16,-4-3 1-16,-1 2-1 0,-2 1 9 15,-4-3-9-15,1 5 10 0,-1 2-10 0,-3 5-1 0,-2-8 1 16,2 8-1-16,0 0 1 0,0 0-11 0,-8 1 11 0,1 3-10 16,-2-1 10-16,-1 6 0 0,-4 6 0 0,1-6 1 15,-1 1-1-15,0 7-40 0,0-1 40 0,2-1-40 16,2 1 40-16,1 1-338 0,0-2 338 0,6 4-338 16,-1 2 338-16,-5 18-2001 15</inkml:trace>
</inkml:ink>
</file>

<file path=ppt/ink/ink12.xml><?xml version="1.0" encoding="utf-8"?>
<inkml:ink xmlns:inkml="http://www.w3.org/2003/InkML">
  <inkml:definitions>
    <inkml:context xml:id="ctx0">
      <inkml:inkSource xml:id="inkSrc0">
        <inkml:traceFormat>
          <inkml:channel name="X" type="integer" max="19384" units="cm"/>
          <inkml:channel name="Y" type="integer" max="11100" units="cm"/>
          <inkml:channel name="F" type="integer" max="4096" units="dev"/>
          <inkml:channel name="T" type="integer" max="2.14748E9" units="dev"/>
        </inkml:traceFormat>
        <inkml:channelProperties>
          <inkml:channelProperty channel="X" name="resolution" value="627.3139" units="1/cm"/>
          <inkml:channelProperty channel="Y" name="resolution" value="637.93103" units="1/cm"/>
          <inkml:channelProperty channel="F" name="resolution" value="0" units="1/dev"/>
          <inkml:channelProperty channel="T" name="resolution" value="1" units="1/dev"/>
        </inkml:channelProperties>
      </inkml:inkSource>
      <inkml:timestamp xml:id="ts0" timeString="2020-06-11T17:12:09.034"/>
    </inkml:context>
    <inkml:brush xml:id="br0">
      <inkml:brushProperty name="width" value="0.05292" units="cm"/>
      <inkml:brushProperty name="height" value="0.05292" units="cm"/>
      <inkml:brushProperty name="color" value="#FF0000"/>
    </inkml:brush>
    <inkml:context xml:id="ctx1">
      <inkml:inkSource xml:id="inkSrc3">
        <inkml:traceFormat>
          <inkml:channel name="X" type="integer" max="3600" units="cm"/>
          <inkml:channel name="Y" type="integer" max="2064" units="cm"/>
          <inkml:channel name="T" type="integer" max="2.14748E9" units="dev"/>
        </inkml:traceFormat>
        <inkml:channelProperties>
          <inkml:channelProperty channel="X" name="resolution" value="116.50485" units="1/cm"/>
          <inkml:channelProperty channel="Y" name="resolution" value="118.62069" units="1/cm"/>
          <inkml:channelProperty channel="T" name="resolution" value="1" units="1/dev"/>
        </inkml:channelProperties>
      </inkml:inkSource>
      <inkml:timestamp xml:id="ts1" timeString="2020-06-11T17:13:21.946"/>
    </inkml:context>
  </inkml:definitions>
  <inkml:trace contextRef="#ctx0" brushRef="#br0">4095 8018 673 0,'0'0'0'0,"0"0"0"15,9 16 0-15,-9-16 181 0,9 8-181 0,-9-8 181 0,9 9-181 16,-2-6 174-16,3 1-174 0,-10-4 174 0,0 0-174 16,0 0 83-16,0 0-83 0,30 6 84 0,20 0-84 15,-50-6 95-15,0 0-95 0,56 7 96 0,14-2-96 16,-70-5 64-16,0 0-64 0,81 3 65 0,9 1-65 15,-90-4 70-15,0 0-70 0,121 0 70 0,22-4-70 16,-143 4 22-16,0 0-22 0,136-3 22 0,6-2-22 16,-28 1 44-16,-17-1-44 0,-6 3 44 15,-17 2-44-15,-1-2 38 0,-5-1-38 0,-28 3 39 0,-15 0-39 16,4 3 0-16,1-3 0 0,37 0 1 0,27 0-1 16,-21-3 12-16,-1 0-12 0,-37 1 13 15,-30 2-13-15,11 0 9 0,-7 0-9 0,29 2 9 0,14 1-9 16,-3-3 14-16,2 0-14 0,-18 3 15 0,-14-3-15 15,6 0-9-15,-4 0 9 0,-11 2-9 16,-6-2 9-16,-4 0-2 0,5 2 2 0,-5-2-1 0,7 2 1 16,-7-2-10-16,9 0 10 0,-9 0-10 0,0 0 10 15,-7 3 1-15,-7 1-1 0,-4-1 1 0,-6 2-1 16,-4-1 26-16,-2-3-26 0,1 3 26 16,-5-1-26-16,3-3-2 15,-8 4 2-15,5-4-1 0,-5 3 1 16,-3 2-1-16,-3-5 1 0,-1 4-1 15,-1-4 1-15,3 1-4 16,-3 1 4-16,-2 0-3 0,2 1 3 0,0 1 1 0,0-1-1 16,-4 0 2-16,-5-1-2 0,4-2-2 0,-1 0 2 0,6 4-2 0,0-4 2 15,0 0 0-15,0 0 0 0,0 0 1 16,-1 0-1-16,1 0-5 0,0 0 5 0,3 0-5 0,1 0 5 16,4 0 1-16,1 3-1 0,3-3 1 0,2 2-1 0,1-2-3 0,3-2 3 15,2 2-3-15,3 0 3 0,1 0 5 0,2 0-5 0,4 0 5 0,-4 2-5 0,7-2-1 16,-2-2 1-16,7 2-1 0,1 0 1 0,8 0 15 0,0 0-15 0,0 0 16 0,0 0-16 15,0 0-8-15,14-3 8 0,-14 3-8 0,10-7 8 0,1 5 3 16,4 2-3-16,4-3 4 0,9 3-4 16,4-6-2-16,6 3 2 0,-5 0-1 0,-6 3 1 0,13-4 0 15,14-3 0-15,4 6 0 0,10-6 0 0,0 2-2 16,-2 1 2-16,16-3-1 0,11-1 1 0,-2 2 7 16,-5-4-7-16,-4 5 8 0,-5 2-8 0,1-6-3 15,4 0 3-15,4 6-3 0,0 0 3 0,-8-6 0 0,2-3 0 16,-1 5 0-16,3 0 0 0,0-3-6 15,0-2 6-15,-5 2-6 0,-5 1 6 0,3 0 1 16,5-1-1-16,-11 2 1 0,-8-4-1 0,-5 5-1 0,0 5 1 16,-30-1-1-16,-17-3 1 0,11 3 4 0,7 0-4 15,-3 3 5-15,2-4-5 0,4 2 8 0,5 1-8 0,-16 1 8 16,-7 0-8-16,-3 1 0 0,-2 1 0 0,-7-2 0 16,-21 7 0-16,4-2-2 0,-9 2 2 0,1-2-1 15,-6 4 1-15,-3-2-2 0,-1-1 2 0,-6 3-1 16,-3-2 1-16,-9 2 0 0,-1-1 0 0,-2-1 1 15,-1 2-1-15,-4-1-9 0,-2-3 9 0,-11 6-9 16,-11 1 9-16,-1-6 3 0,-1 0-3 0,10-1 4 16,3 2-4-16,-4-1-5 0,-4 3 5 0,5-4-5 15,3 2 5-15,-2-2-4 0,-1 2 4 0,3-2-3 16,-4 2 3-16,4-2 0 0,-1-1 0 0,5 3 0 16,-3-4 0-16,3 2 0 0,2-1 0 0,0 1 1 0,-6 2-1 15,6-2 0-15,2-2 0 0,12 1 0 0,14-1 0 16,-8 0-11-16,-2-1 11 0,6 2-10 15,-3 1 10-15,3-4 22 0,2 1-22 0,7 2 23 0,4-4-23 16,-2 0 0-16,3 0 0 0,7 0 0 0,2 0 0 16,0-6 0-16,7 3 0 0,2 3 0 0,7 0 0 0,5 0 18 15,0 0-18-15,0 0 19 0,5-3-19 0,4-3-10 16,3 0 10-16,2 2-10 0,-5 1 10 0,12 1 1 16,5-5-1-16,16 0 1 0,10 2-1 0,8-3-4 15,1-1 4-15,-5 6-3 0,-6-4 3 0,12 2-1 0,2-4 1 16,34 2 0-16,19-3 0 0,-9 5-22 15,4-2 22-15,-3 2-22 0,-3-4 22 0,-3 0 18 0,-3 3-18 16,3-1 18-16,-4 2-18 0,3-2 0 16,-3-2 0-16,1 4 0 0,-2 2 0 0,-2-6 8 0,4 2-8 15,-11 0 9-15,-11 2-9 0,11 2-1 0,2-3 1 16,-9 3 0-16,-5-4 0 0,-9 2-1 0,-7-2 1 0,-29 5-1 16,-20 2 1-16,23 0-1 0,7 2 1 0,-19 2-1 15,-8-4 1-15,12 0-1 0,8-4 1 0,-20 4-1 16,-6 0 1-16,2 0 0 0,-3 4 0 0,-8-4 0 15,-17 3 0-15,-9-1-1 0,-15-2 1 16,0 3 0-16,-12 4 0 0,-12-7-1 0,-11 0 1 16,-28 3 0-16,-21 1 0 0,-99 1-1686 0</inkml:trace>
  <inkml:trace contextRef="#ctx0" brushRef="#br0" timeOffset="44256.04">17316 8040 852 0,'0'0'0'0,"0"0"0"15,10 2 0-15,-10-2 239 0,-17-3-239 0,12 1 240 16,-2 2-240-16,-2 0 262 0,-1-3-262 0,10 3 263 0,-9-6-263 15,9 6 171-15,-11-1-171 0,11 1 172 0,0 0-172 0,0 0 54 16,0 0-54-16,0 0 54 0,0 0-54 0,0 0 86 16,0 0-86-16,0 0 86 0,0 0-86 0,0 0 41 15,11 0-41-15,-2 0 42 0,-1 1-42 0,10 1 75 16,-1-2-75-16,1 4 75 0,3-4-75 0,1 3 43 16,5-3-43-16,1 0 44 0,1 3-44 0,3 3 37 15,3-6-37-15,0 3 38 0,-1-1-38 0,1-2 26 16,2 0-26-16,-4 0 26 0,2 1-26 0,0-1 4 15,2-1-4-15,0 1 4 0,-2-2-4 0,3 2 9 0,2 0-9 16,0 0 9-16,2 0-9 0,-2-3 1 0,-1 3-1 16,1-4 1-16,0 4-1 0,-1 0 7 0,-3 0-7 15,1 4 7-15,0-4-7 0,-2 3 0 0,-2 0 0 16,4-1 0-16,5-2 0 0,-8 0 6 0,0-2-6 0,-5 2 6 16,-1 0-6-16,0 0 0 0,0-1 0 0,-9 1 0 15,-5 0 0-15,0 0-2 0,0 1 2 16,2 1-1-16,-4-2 1 0,-1 0-2 0,-2 0 2 0,-2 0-1 15,-4-2 1-15,-3 2-2 0,0 0 2 0,0 0-1 16,0 0 1-16,0 0-4 0,0 0 4 0,0 0-4 16,0 0 4-16,0 0 2 0,-12-3-2 0,-9 3 2 15,-5-3-2-15,-9-1 0 0,-11 1 0 0,17 1 1 16,9 2-1-16,-18 0 3 0,-11 0-3 0,2 0 3 16,-4-3-3-16,-5 3 2 0,0 0-2 0,0 3 2 15,2-3-2-15,0 0-4 0,-2 2 4 0,2-1-3 16,-2 5 3-16,4-3-23 0,-2-3 23 0,8 3-22 0,4 3 22 15,-1-3 0-15,-1 0 0 0,14-3 0 0,7 2 0 16,-5 0-45-16,-3-2 45 0,21 2-45 0,11-2 45 16,-1 0 5-16,-12 3-5 0,12-3 5 0,-7 0-5 15,7 0-14-15,-10 0 14 0,10 0-13 16,0 0 13-16,8 0-19 0,3 0 19 0,8 0-18 0,7 0 18 0,4 0 0 16,0-5 0-16,5 3 0 0,0 0 0 0,3-1-35 15,4 3 35-15,3 0-34 0,2 0 34 0,4 0 14 16,2-3-14-16,1 1 15 0,2-2-15 0,0 1-2 15,-2 0 2-15,3-1-1 0,4 2 1 0,15-1-2 16,11-4 2-16,-7 4-2 0,1 1 2 0,-81 2 8 16,0 0-8-16,89 0 8 0,7 0-8 0,-96 0-9 15,0 0 9-15,94-3-8 0,2-4 8 0,-96 7 0 0,0 0 0 16,89-5 0-16,-5-1 0 0,-84 6-24 0,0 0 24 16,84-3-23-16,-2 0 23 0,-82 3 9 0,0 0-9 0,79 0 10 15,-6 0-10-15,-73 0-1 0,0 0 1 0,63 3-1 16,-14-1 1-16,-49-2 3 0,0 0-3 0,63 3 3 15,-2 1-3-15,-61-4-2 0,0 0 2 0,51 3-1 16,-14 0 1-16,-37-3 32 0,0 0-32 0,45 6 32 16,-3-1-32-16,-42-5-38 0,0 0 38 0,45 7-38 15,1-1 38-15,-46-6 34 0,0 0-34 0,66 11 35 16,14-1-35-16,-80-10-26 0,0 0 26 0,58 7-26 16,-9-2 26-16,-49-5 2 0,0 0-2 0,49 4 3 15,-5-3-3-15,-44-1-13 0,0 0 13 0,45 2-12 16,-1-2 12-16,-44 0 12 0,0 0-12 0,40 0 13 15,-2 0-13-15,-38 0-15 0,0 0 15 0,46 0-14 0,1 2 14 16,-47-2-1-16,0 0 1 0,51 0-1 0,3 0 1 16,-54 0-4-16,0 0 4 0,47 0-4 0,0 3 4 15,-47-3-15-15,0 0 15 0,42 0-14 0,0 0 14 0,-42 0-3 16,0 0 3-16,40 0-3 0,-3 0 3 0,-37 0-13 16,0 0 13-16,44 4-12 0,5-4 12 0,-49 0 0 15,0 0 0-15,52 0 0 0,6 1 0 0,-58-1-38 16,0 0 38-16,50 2-38 0,1-2 38 0,-51 0 31 15,0 0-31-15,44 5 31 0,-4-5-31 0,-40 0-18 16,0 0 18-16,38 4-18 0,-5-3 18 0,-33-1 18 16,0 0-18-16,42 2 19 0,2-2-19 0,-44 0-50 15,0 0 50-15,49 0-49 0,3-2 49 0,-52 2 4 16,0 0-4-16,48-1 5 0,-3 1-5 0,-5-4-9 0,-3 4 9 16,-11-3-8-16,-7 3 8 0,6 0 6 15,-1-2-6-15,-10 2 6 0,-9 0-6 0,9 0-15 0,2 0 15 16,16 0-14-16,13 0 14 0,-45 0 1 15,0 0-1-15,38 0 1 0,4 0-1 0,-5 0-4 0,-4-2 4 0,-7 1-4 16,-3 1 4-16,3-4 8 0,-1-1-8 16,-8 3 9-16,-4 2-9 0,4-1-7 0,0 1 7 0,4-4-7 15,-3 1 7-15,5 1-1 0,1-2 1 16,-10 4-1-16,-5 0 1 0,12-3-9 0,8 0 9 16,3 1-8-16,6 0 8 0,-3-1 0 0,0-2 0 0,-7 1 0 15,-7 4 0-15,5 0-33 0,2 0 33 0,-8 0-33 16,-7 4 33-16,7-4 1 0,-1 0-1 0,-3-4 1 15,-2 2-1-15,3 1 2 0,8-1-2 0,3 2 2 16,5 0-2-16,-5-3-1 0,3-3 1 0,-1 3-1 0,1 0 1 16,-3-3 17-16,2 5-17 0,-2-1 17 0,-4-1-17 15,6-1 1-15,0 1-1 0,-13 1 1 0,-6 2-1 16,6-3-1-16,4 3 1 0,9-4 0 0,5-3 0 16,0 2 1-16,3 0-1 0,-3 2 1 0,-3 3-1 15,1 0 8-15,-7 0-8 0,-2 0 9 0,-1 1-9 0,3 1-34 16,4 3 34-16,-16-5-33 0,-7 0 33 0,9 0 3 15,3 0-3-15,0 0 3 0,4 0-3 0,8 4-17 16,8-4 17-16,-24 0-17 0,-9 0 17 0,11 0 2 16,6 0-2-16,8-4 3 0,8 1-3 0,-4-2-12 15,0 1 12-15,-2-3-12 0,-3 2 12 0,3-3-5 0,-2-3 5 16,-5 6-5-16,-3 0 5 0,9 1-14 0,-1 3 14 16,-5-1-13-16,-3 2 13 0,7-3 8 0,1-3-8 15,-3 3 8-15,0 3-8 0,-2-3 0 0,0-4 0 16,-6 5 0-16,-1 2 0 0,2 0 0 15,-2 0 0-15,-3-3 0 0,-2 3 0 0,0-4-6 0,0 4 6 0,-4-2-6 16,-1 1 6-16,3-1 3 0,-3 2-3 0,-9 0 3 16,7-3-3-16,-7 3-6 0,9 0 6 0,-9 0-5 15,7 0 5-15,-7 0 0 0,8 0 0 0,-8 0 0 16,0 0 0-16,0 0-3 0,0 0 3 0,0 0-3 16,0 0 3-16,0 0-37 0,7 0 37 0,-7 0-37 15,0 0 37-15,0 0 7 0,0 0-7 0,0 0 8 16,0 0-8-16,0 0-7 0,0 0 7 0,0 0-6 15,0 0 6-15,0 0 0 0,0 0 0 0,0 0 0 16,0 0 0-16,0 0-4 0,0 0 4 0,0 0-3 0,0 0 3 16,0 0-105-16,-12 0 105 0,2 3-105 0,-4-3 105 15,-11 3-1417-15</inkml:trace>
  <inkml:trace contextRef="#ctx0" brushRef="#br0" timeOffset="46731.72">17438 8109 785 0,'0'0'0'16,"12"4"0"-16,6 1 0 0,-18-5 311 0,0 0-311 0,0 0 311 15,-18 0-311-15,18 0 201 0,0 0-201 0,-12 0 202 0,2-2-202 16,10 2 153-16,0 0-153 0,-7 0 153 0,2-2-153 16,5 2 125-16,0 0-125 0,0 0 126 0,0 0-126 0,0 0 90 15,0 0-90-15,5 5 90 0,7 4-90 16,-12-9 56-16,0 0-56 0,21 12 57 0,10-3-57 0,-31-9 81 15,0 0-81-15,46 8 82 0,10-1-82 0,-56-7 43 16,0 0-43-16,70 5 44 0,7-1-44 16,-77-4 22-16,0 0-22 0,113 0 22 0,29 0-22 0,-142 0 13 15,0 0-13-15,143 0 13 0,12-4-13 0,-155 4 25 16,0 0-25-16,158 0 26 0,2-2-26 0,-160 2 12 16,0 0-12-16,156-1 12 0,-2 1-12 0,-154 0 5 15,0 0-5-15,145 0 5 0,-6 0-5 0,-139 0 1 0,0 0-1 16,121 0 1-16,-14-2-1 0,-31-1 31 0,-28-4-31 15,-7 5 31-15,-9-1-31 0,-6 3-39 0,-5-4 39 16,-12 4-39-16,-7 0 39 0,-2 0 15 0,0 0-15 16,0 0 15-16,7-2-15 0,-7 2 0 0,8-3 0 0,-8 3 1 15,0 0-1-15,0 0 18 0,0 0-18 0,0 0 19 16,0 0-19-16,0 0-8 0,0 0 8 0,0 0-8 16,0 0 8-16,0 0 1 0,0 0-1 0,0 0 1 15,0 0-1-15,0 0-4 0,0 0 4 0,0 0-3 16,0 0 3-16,0 0 25 0,0 0-25 0,0 0 26 15,0 0-26-15,0 0-26 0,0 0 26 0,0 0-26 16,0 0 26-16,0 0 3 0,0 0-3 0,0 0 3 16,0 0-3-16,0 0-3 0,0 0 3 0,0 0-3 15,0 0 3-15,0 0 0 0,0 0 0 0,0 0 0 16,0 0 0-16,0 0 0 0,-8 0 0 0,8 0 0 16,-9 0 0-16,9 0 0 0,-9 0 0 0,9 0 0 0,0 0 0 15,0 0 0-15,0 0 0 0,0 0 1 0,0 0-1 16,0 0 0-16,0 0 0 0,0 0 1 0,0 0-1 15,0 0 2-15,0 0-2 0,0 0 2 0,0 0-2 16,0 0-14-16,0 0 14 0,0 0-13 0,0 0 13 16,0 0-5-16,0 0 5 0,0 0-5 0,0 0 5 0,0 0-9 15,0 0 9-15,0 0-9 0,0 0 9 0,0 0-4 16,0 0 4-16,0 0-3 0,0 0 3 0,0 0-2 16,0 0 2-16,0 0-2 0,0 0 2 0,0 0 32 15,0 0-32-15,0 0 33 0,0 0-33 0,0 0-87 16,0 0 87-16,0 0-87 0,0 0 87 15,0 0-424-15,-14 2 424 0,14-2-423 16,-9 1 423-16,2 1-1395 0</inkml:trace>
  <inkml:trace contextRef="#ctx1" brushRef="#br0">6435 14324 0,'0'0'0,"0"0"0</inkml:trace>
  <inkml:trace contextRef="#ctx0" brushRef="#br0" timeOffset="74183.78">1800 9117 1043 0,'0'0'0'0,"0"0"0"16,0-12 0-16,0 12 327 0,0 0-327 0,1-7 327 15,3 2-327-15,-4 5 201 0,0 0-201 0,0 0 201 16,5-9-201-16,-5 9 196 0,0 0-196 0,0 0 196 16,0 0-196-16,0 0 130 0,0 0-130 0,0 0 131 15,12-2-131-15,-12 2 78 0,0 0-78 0,6-2 78 16,4 2-78-16,-10 0 67 0,0 0-67 0,31-3 67 15,20 0-67-15,-51 3 42 0,0 0-42 0,49-4 42 16,7 1-42-16,-56 3 28 0,0 0-28 0,68-5 28 16,9-1-28-16,-77 6-4 0,0 0 4 0,94-3-3 15,15 0 3-15,-109 3 20 0,0 0-20 0,108-4 20 0,4 2-20 16,-112 2-1-16,0 0 1 0,108-1-1 16,4-1 1-16,-112 2 9 0,0 0-9 0,112-3 9 0,-2-3-9 15,-110 6 46-15,0 0-46 0,108-3 46 0,0 0-46 0,-108 3-36 16,0 0 36-16,98-4-35 0,-7 4 35 15,-91 0 58-15,0 0-58 0,91 0 59 16,0 4-59-16,-91-4 2 0,0 0-2 16,73 0 3-16,-5 0-3 0,-68 0-3 15,0 0 3-15,53 3-3 0,-8 0 3 16,-45-3-2-16,0 0 2 0,32 2-1 0,-15-2 1 16,-17 0 1-16,0 0-1 15,16 0 2-15,-7 0-2 0,-9 0-1 0,0 0 1 16,8 0 0-16,1 0 0 15,-9 0 12-15,0 0-12 0,0 0 13 16,-9 4-13-16,9-4-15 0,0 0 15 0,-21 0-15 0,-17 0 15 16,38 0 23-16,0 0-23 0,-53 0 24 0,-15 0-24 15,68 0-41-15,0 0 41 0,-77 3-41 16,-8 6 41-16,85-9 42 0,0 0-42 16,-100 6 43-16,-17 6-43 0,117-12-23 0,0 0 23 15,-106 12-22-15,1 1 22 0,105-13 0 16,0 0 0-16,-95 12 0 0,13 0 0 15,82-12 6-15,0 0-6 16,-73 8 7-16,8 2-7 0,65-10-27 16,0 0 27-16,-50 9-27 0,11 0 27 0,39-9-42 0,0 0 42 0,-22 3-41 0,13-3 41 15,9 0-1-15,0 0 1 0,0 0-1 0,0 0 1 0,0 0 1 0,0 0-1 0,31 0 1 0,20-7-1 16,-51 7 9-16,0 0-9 0,61-8 10 0,12-3-10 0,-73 11-13 0,0 0 13 16,107-13-13-16,28-6 13 0,-135 19 33 0,0 0-33 0,138-18 33 0,8 0-33 0,-146 18-16 0,0 0 16 15,145-18-15-15,2 0 15 0,-147 18 36 0,0 0-36 0,145-12 36 0,-2 1-36 16,-143 11-12-16,0 0 12 0,133-8-12 0,-7-1 12 0,-126 9-13 15,0 0 13-15,124-5-12 0,-10 2 12 0,-114 3 25 0,0 0-25 0,103 0 26 0,-9 0-26 0,-94 0-7 16,0 0 7-16,80 1-7 0,-13 1 7 0,-67-2 13 16,0 0-13-16,75 2 13 0,3 1-13 0,-78-3 1 15,0 0-1-15,65 0 2 0,-5 0-2 0,-60 0-22 16,0 0 22-16,64 4-22 0,3-4 22 0,-67 0 9 16,0 0-9-16,71 0 10 0,3 1-10 0,-74-1 20 15,0 0-20-15,73 0 20 0,0-1-20 0,-73 1 0 0,0 0 0 16,65 0 0-16,-6-4 0 0,-59 4 10 0,0 0-10 15,70-3 11-15,4-1-11 0,-74 4-9 0,0 0 9 16,54-1-9-16,-17 1 9 0,-37 0-2 0,0 0 2 16,41 0-1-16,-6 0 1 0,-35 0 13 0,0 0-13 15,30 0 14-15,-4-4-14 0,-26 4 1 0,0 0-1 0,39 0 2 16,8 0-2-16,-47 0 0 0,0 0 0 0,35 0 0 16,-5 4 0-16,-30-4-1 0,0 0 1 0,21 0 0 15,-4-4 0-15,-17 4-4 0,0 0 4 0,17 0-3 16,1-3 3-16,-18 3-7 0,0 0 7 0,16-2-7 15,-2 0 7-15,-14 2 26 0,0 0-26 0,12-1 26 16,-2 1-26-16,-10 0-26 0,0 0 26 0,13 0-26 16,-5-4 26-16,-8 4 38 0,0 0-38 0,9-5 39 15,0 1-39-15,-9 4-14 0,0 0 14 0,0 0-13 16,7-13 13-16,-7 13-273 0,0 0 273 0,0 0-273 16,-12-11 273-16,-4 1-2037 0</inkml:trace>
  <inkml:trace contextRef="#ctx0" brushRef="#br0" timeOffset="75633.91">8643 9144 1233 0,'0'0'0'0,"0"0"0"0,11-3 0 0,-11 3 280 15,0 0-280-15,0 0 281 0,0 0-281 0,0 0 239 16,0 0-239-16,0 0 239 0,0 0-239 16,0 0 123-16,0 0-123 0,15-6 124 0,12 0-124 15,-27 6 86-15,0 0-86 0,26-9 87 0,7 2-87 0,-33 7 52 16,0 0-52-16,44-8 53 0,5 4-53 0,-49 4 60 16,0 0-60-16,59-3 61 0,2-1-61 0,-61 4 25 15,0 0-25-15,68-1 26 0,0 1-26 0,-68 0 47 16,0 0-47-16,88-4 47 0,15 1-47 0,-103 3 26 0,0 0-26 15,99-2 26-15,3-2-26 0,-102 4 10 0,0 0-10 16,92 0 10-16,1-3-10 0,-93 3 29 0,0 0-29 16,94 0 29-16,-3 0-29 0,-91 0-14 0,0 0 14 0,86 0-13 15,-4 3 13-15,-82-3 4 0,0 0-4 0,75 0 5 16,-3 4-5-16,-72-4-11 0,0 0 11 0,73 2-10 16,0 1 10-16,-73-3 37 0,0 0-37 0,74 0 38 15,3 0-38-15,-77 0-12 0,0 0 12 0,73-3-12 16,-3 1 12-16,-70 2 6 0,0 0-6 0,59-2 6 15,-12 2-6-15,-47 0 10 0,0 0-10 0,48 0 10 16,-10 0-10-16,-38 0 8 0,0 0-8 0,40 0 8 16,6 2-8-16,-46-2-1 0,0 0 1 0,43 0-1 15,-2 0 1-15,-41 0 8 0,0 0-8 0,47 0 8 16,3-2-8-16,-50 2-26 0,0 0 26 0,53 0-25 16,-1-2 25-16,-52 2 10 0,0 0-10 0,54 0 11 15,-1 0-11-15,-53 0-5 0,0 0 5 0,52 0-5 0,2 0 5 16,-54 0 15-16,0 0-15 0,44 0 16 0,-9 2-16 15,-35-2 28-15,0 0-28 0,47 0 28 0,6 2-28 16,-53-2-2-16,0 0 2 0,50 0-2 0,1-2 2 16,-51 2-1-16,0 0 1 0,49-2-1 0,-2 2 1 15,-47 0-1-15,0 0 1 0,45-3-1 0,1 3 1 0,-46 0-4 16,0 0 4-16,38 0-3 0,-5 0 3 0,-33 0-2 16,0 0 2-16,44 0-2 0,7 0 2 0,-51 0-36 15,0 0 36-15,47-5-35 0,0 0 35 0,-47 5 38 16,0 0-38-16,49-2 39 0,2-1-39 0,-51 3 1 15,0 0-1-15,47-2 1 0,-3-2-1 0,-44 4 2 16,0 0-2-16,35-1 3 0,-2-1-3 0,-33 2-10 16,0 0 10-16,35 0-10 0,-6 0 10 0,-29 0 2 0,0 0-2 15,44-3 2-15,3 3-2 0,-47 0-3 0,0 0 3 0,39-4-3 16,-4 2 3-16,-35 2-1 0,0 0 1 0,38-1 0 16,-3-1 0-16,-35 2 6 0,0 0-6 0,30 0 6 15,-4 0-6-15,-26 0 33 0,0 0-33 0,26 0 34 16,-1-3-34-16,-25 3 0 0,0 0 0 0,19 0 0 15,-2-4 0-15,-17 4-34 0,0 0 34 0,16-2-34 16,-4 1 34-16,-12 1-75 0,0 0 75 0,9-2-74 16,0 2 74-16,-9 0-480 0,0 0 480 0,0 0-479 15,-9 0 479-15,2-3-1462 0</inkml:trace>
  <inkml:trace contextRef="#ctx1" brushRef="#br0" timeOffset="4325.06">20565 13549 0,'0'0'0</inkml:trace>
  <inkml:trace contextRef="#ctx0" brushRef="#br0" timeOffset="78930.71">17279 8089 1143 0,'0'0'0'0,"0"0"0"16,0 0 0-16,0 0 344 0,0 0-344 0,0 0 344 16,0 0-344-16,0 0 248 0,0 0-248 0,0 0 248 15,0 0-248-15,0 0 192 0,0 0-192 0,0 0 193 16,0 0-193-16,0 0 77 0,0 0-77 0,0 0 77 15,0 0-77-15,0 0 60 0,0 0-60 0,0 0 61 0,0 0-61 16,0 0 34-16,0 0-34 0,0 0 34 0,0 0-34 16,0 0 38-16,0 0-38 0,0 0 38 0,-19 0-38 15,19 0 1-15,0 0-1 0,-26 1 1 0,-13 3-1 16,39-4 30-16,0 0-30 0,-40 7 30 31,-5-4-30-31,45-3-14 0,0 0 14 0,-47 5-13 0,-4 2 13 16,51-7 4-16,0 0-4 0,-52 9 4 15,-4-6-4-15,56-3 32 16,0 0-32-16,-63 12 33 0,-4-3-33 16,67-9 1-16,0 0-1 0,-85 17 1 0,-13 5-1 15,98-22 7-15,0 0-7 16,-94 24 7-16,-3 0-7 0,97-24-9 16,0 0 9-16,-97 28-9 0,1-1 9 0,96-27 0 15,0 0 0-15,-95 33 1 0,4 6-1 0,91-39-11 16,0 0 11-16,-94 33-11 0,-2 1 11 0,96-34 7 15,0 0-7-15,-89 28 8 0,7-1-8 16,82-27-33-16,0 0 33 16,-77 24-33-16,9-3 33 0,68-21 3 15,0 0-3-15,-61 15 3 0,5 0-3 16,56-15 4-16,0 0-4 16,-51 14 4-16,7-3-4 0,44-11 47 15,0 0-47-15,-31 8 47 0,12-4-47 0,19-4 14 16,0 0-14-16,-20 3 15 0,5-1-15 0,15-2-5 15,0 0 5-15,-13 3-5 0,3-3 5 0,10 0-3 16,0 0 3-16,-9 0-2 0,4 0 2 16,5 0-1-16,0 0 1 0,0 0 0 0,0 0 0 15,0 0-33-15,0 0 33 0,0 0-32 0,0 0 32 16,0 0 56-16,0 0-56 0,0 0 57 16,5-8-57-16,-5 8 7 0,0 0-7 15,0 0 7-15,9-9-7 0,-9 9 14 0,0 0-14 16,9-7 15-16,-1 0-15 0,-8 7-76 0,0 0 76 0,9-5-76 15,3-4 76-15,-12 9-74 0,0 0 74 0,18-6-74 0,-1-6 74 16,-17 12-92-16,0 0 92 0,14-9-91 0,2-3 91 0,-16 12-79 0,0 0 79 16,14-9-79-16,-2 3 79 0,-12 6-75 0,0 0 75 0,9-11-75 15,0 6 75-15,-9 5-40 0,0 0 40 0,5-8-39 0,2-1 39 16,-7 9-1-16,0 0 1 0,5-7 0 0,0-1 0 16,-5 8-5-16,0 0 5 0,7-7-4 0,-1 1 4 0,-6 6-81 15,0 0 81-15,5-8-81 0,2 3 81 0,-7 5-78 0,0 0 78 0,0 0-77 16,5-9 77-16,-5 9-2 0,0 0 2 0,0 0-1 0,9-5 1 0,-9 5-8 15,0 0 8-15,0 0-8 0,9-7 8 0,-9 7 0 0,0 0 0 0,0 0 0 16,8-12 0-16,-8 12 38 0,0 0-38 0,7-8 39 0,-5-1-39 0,-2 9 36 16,0 0-36-16,7-14 37 0,-5 2-37 0,-2 12 56 15,0 0-56-15,7-13 57 0,-4 1-57 0,-3 12 33 0,0 0-33 0,6-16 33 0,0 1-33 16,-6 15 68-16,0 0-68 0,7-16 68 0,2 2-68 0,-9 14 9 16,0 0-9-16,7-10 10 0,-2 5-10 0,-5 5 25 0,0 0-25 0,6-9 26 15,-3 6-26-15,-3 3 13 0,0 0-13 0,0 0 13 0,0 0-13 0,0 0 50 0,0 0-50 0,0 0 51 0,-5 12-51 16,5-12 39-16,0 0-39 0,-9 12 39 0,-3 9-39 0,12-21 10 15,0 0-10-15,-14 22 10 0,-5 4-10 0,19-26 33 0,0 0-33 0,-19 24 33 16,-2 1-33-16,21-25 16 0,0 0-16 0,-23 21 17 16,4 0-17-16,19-21 0 0,0 0 0 0,-20 15 0 15,3-3 0-15,17-12 6 0,0 0-6 0,-16 12 6 0,2 0-6 16,14-12 3-16,0 0-3 0,-12 7 3 0,-2 2-3 16,14-9 2-16,0 0-2 0,-9 3 2 0,2 2-2 0,7-5 0 15,0 0 0-15,0 0 0 0,-10 9 0 0,10-9 3 16,0 0-3-16,0 0 4 0,-7 7-4 0,7-7 0 15,0 0 0-15,0 0 0 0,0 0 0 16,0 0 19-16,0 0-19 0,0 0 20 0,0 0-20 0,0 0 33 16,0 0-33-16,0 0 33 0,0 0-33 0,0 0-7 15,0 0 7-15,9-9-6 0,3-1 6 16,-12 10 21-16,0 0-21 0,19-21 21 0,6-12-21 0,-5 6-34 16,-2-4 34-16,-1 7-34 0,-3 4 34 0,-14 20 32 15,0 0-32-15,18-23 33 0,1-1-33 0,-19 24-5 0,0 0 5 16,18-17-5-16,-6 2 5 0,-12 15-6 0,0 0 6 15,10-12-6-15,-1 1 6 0,-9 11-30 0,0 0 30 0,0 0-30 16,9-5 30-16,-9 5-2 0,0 0 2 16,-5 7-2-16,-8 5 2 0,5 3-3 0,-3 6 3 0,-1-2-3 15,-4 5 3-15,-1 0-12 0,-4 0 12 0,7-3-12 16,-2-3 12-16,2 3-22 0,0-5 22 0,-2-1-22 16,2-3 22-16,0 2 1 0,-1-2-1 0,6-2 2 15,4-8-2-15,-2 5 24 0,1-4-24 0,6-3 25 16,-8 9-25-16,8-9 0 0,-13 12 0 0,13-12 0 15,0 0 0-15,0 0 39 0,0 0-39 0,0 0 40 16,0 0-40-16,0 0 0 0,7 8 0 0,-7-8 0 16,6 10 0-16,-6-10 3 0,14 9-3 0,-2-5 4 15,5-3-4-15,10 1-1 0,6-2 1 16,-14 0-1-16,-3 0 1 16,1 2 0-16,6 1 0 0,7-3 1 15,3 4-1-15,-33-4 37 0,0 0-37 16,38 8 38-16,2-1-38 0,-40-7-1 15,0 0 1-15,37 9 0 0,-2-1 0 0,-4 1 24 16,-4-2-24-16,-6-2 25 0,-7 2-25 16,1-4 55-16,1 0-55 0,-5 3 56 15,-3-3-56-15,5-1 18 0,-5 1-18 0,-1-1 18 0,-2 0-18 16,-5-2-73-16,9 5 73 0,-9-5-73 16,5 7 73-16,-5-7-468 0,7 8 468 0,-1-1-468 0,2 0 468 15,5 7-1582-15</inkml:trace>
  <inkml:trace contextRef="#ctx1" brushRef="#br0" timeOffset="16807.59">12343 15737 0,'0'0'0,"0"0"0,-10 0 0,1 9 16,-1 0-1,1 0-15,9 0 16</inkml:trace>
  <inkml:trace contextRef="#ctx0" brushRef="#br0" timeOffset="90256.72">8084 10795 964 0,'0'0'0'0,"14"-7"0"16,7 0 0-16,-21 7 117 0,0 0-117 0,17-5 118 0,-4 2-118 0,-13 3 219 15,0 0-219-15,26-4 219 0,5 3-219 16,-31 1 207-16,0 0-207 0,46-4 207 0,6-1-207 0,-52 5 104 16,0 0-104-16,74-7 104 0,15 0-104 0,-89 7 159 0,0 0-159 15,129-8 159-15,35-1-159 0,-164 9 65 16,0 0-65-16,170-12 65 0,18 2-65 0,-188 10 53 16,0 0-53-16,201-11 53 0,14-4-53 15,-215 15 51-15,0 0-51 0,212-15 51 16,4-6-51-16,-216 21 35 15,0 0-35-15,198-21 36 0,-17 2-36 0,-181 19 15 16,0 0-15-16,149-22 16 0,-32 5-16 16,-117 17 22-16,0 0-22 0,86-12 22 0,-27 5-22 15,-59 7 3-15,0 0-3 0,49-3 3 0,-16 1-3 16,-33 2 0-16,0 0 0 0,23 0 1 0,-11 0-1 16,-12 0-2-16,0 0 2 0,5 0-2 15,-5 2 2-15,0-2 10 0,0 0-10 16,-5 3 11-16,-7 4-11 0,12-7 9 15,0 0-9-15,-14 3 10 16,-5 1-10-16,19-4-150 0,0 0 150 16,-14 2-150-16,1-2 150 0,-13 3-2006 15</inkml:trace>
  <inkml:trace contextRef="#ctx0" brushRef="#br0" timeOffset="90866.85">12401 10565 1502 0,'0'0'0'0,"0"0"0"0,0 0 0 16,0 0 275-16,-3 5-275 0,3-5 276 0,0 0-276 0,0 0 245 15,14 2-245-15,14 3 246 0,12-2-246 0,12-3 189 16,13-1-189-16,7-1 189 0,4 2-189 0,33-5 96 15,24 1-96-15,-9 1 97 0,1-6-97 0,13 6 38 16,4-6-38-16,-8 6 38 0,-1 0-38 0,5-6 0 16,0 2 0-16,0 2 0 0,4 2 0 0,-15-3 23 15,-4 0-23-15,1-1 24 0,-7 2-24 0,-5-2-20 16,-6-2 20-16,-15 4-20 0,-16 1 20 0,-5 1 51 16,-7-2-51-16,-7 1 52 0,-5 1-52 0,-13 0-40 0,-8 1 40 15,-13 0-40-15,-17 2 40 0,9-2 46 16,-6-1-46-16,-3 3 46 0,0 0-46 0,0 0-183 15,0 0 183-15,0 0-182 0,-12-9 182 0,-5 6-687 0,-4-6 687 16,0 6-686-16,0 0 686 0,-19-4-950 0</inkml:trace>
  <inkml:trace contextRef="#ctx1" brushRef="#br0" timeOffset="33179.01">6745 15229 0,'0'0'0,"0"0"15,0 0-15,0 0 16,0 0-16,0 0 15,0 0 1,-9 9-16,-1 0 16,1 1-16,-1-1 15,1 0 1,9 0-16,-9 10 16,9-10-1,0 9-15,0-8 31</inkml:trace>
  <inkml:trace contextRef="#ctx0" brushRef="#br0" timeOffset="106540.63">1237 12168 1491 0,'0'0'0'0,"0"0"235"0,-17 5-235 0,11-1 235 0,-1 1-235 0,-1 2 175 0,2-4-175 16,3 2 175-16,3 4-175 0,-2 1 102 0,-1-1-102 0,-1 3 102 16,4 0-102-16,0 0 59 0,0 1-59 0,0 5 60 15,4 0-60-15,-4 3 55 0,5-2-55 0,-2 0 56 16,3 0-56-16,-3 0 3 0,1-4-3 0,-3 0 4 15,3-3-4-15,-1-1 0 0,3-1 0 0,-3-1 1 16,2-1-1-16,0 1 52 0,-1-2-52 0,-4-7 53 16,12 10-53-16,-12-10 0 0,12 3 0 0,-6-3 1 15,-1 0-1-15,7-1 36 0,0-5-36 0,-6 6 36 16,-3 0-36-16,6-5 2 0,0 2-2 0,17-16 2 16,12-14-2-16,1-1 0 15,4-7 0-15,-13 10 1 0,-4 4-1 16,7-3 8-16,2-1-8 15,18-6 8-15,15-4-8 16,14-8 7 0,9-11-7-16,-18 7 8 15,-1 2-8 1,-2 1 14-16,-6 0-14 16,-29 21 15-16,-28 14-15 15,25-4 3-15,1 2-3 16,-14 1 4-16,-3 4-4 0,7 0-2 15,1-3 2-15,-3 3-1 0,-7 3 1 16,-2-1-138-16,2 5 138 16,-5 1-137-16,-5 1 137 15,-4 3-512-15,0 10 512 0,-4-5-511 0,-5 2 511 16,-5 7-1089-16</inkml:trace>
  <inkml:trace contextRef="#ctx0" brushRef="#br0" timeOffset="106944.19">1284 12753 1110 0,'0'0'0'0,"-5"14"200"0,-7 10-200 0,6-3 200 16,-1-4-200-16,2 5 165 0,-4-1-165 0,1-3 166 0,4 0-166 15,-4 1 155-15,2-6-155 0,-1 1 155 0,2 0-155 16,2-1 92-16,3-1-92 0,0-1 92 0,0-1-92 0,3-1 74 16,1-2-74-16,-4-7 75 0,8 0-75 0,1-6 52 15,5 1-52-15,-14 5 52 0,7-2-52 0,-7 2 33 16,5-5-33-16,30-15 34 0,16-13-34 0,1-5 1 16,1-8-1-16,-6 5 1 0,-5 1-1 0,24-9 46 15,15-6-46-15,-3 3 47 0,3 2-47 16,-3 2 2-16,-6 2-2 0,-20 13 2 0,-8 11-2 15,19-17 0-15,7-9 0 0,-20 12 0 0,-13 3 0 0,5 5 0 16,0 4 0-16,-19 11 0 0,-18 8 0 0,16-4 1 16,0-1-1-16,0-2 1 0,1-2-1 0,5 0 32 15,2 1-32-15,-8 0 33 0,-3 3-33 0,-6 5-23 0,-3 0 23 16,-4 3-22-16,-2 2 22 0,-3 0-18 0,4 7 18 16,-4-7-18-16,-16 12 18 0,11-7-623 0,-4 2 623 0,1 3-622 15,-1 2 622-15,-9 11-906 0</inkml:trace>
  <inkml:trace contextRef="#ctx1" brushRef="#br0" timeOffset="40995.87">20734 13595 0,'-9'0'16,"9"10"-16</inkml:trace>
  <inkml:trace contextRef="#ctx0" brushRef="#br0" timeOffset="136976.74">13488 14528 583 0,'0'0'0'0,"16"-2"0"16,5-3 0-16,1 1 267 0,3 1-267 0,1 0 267 16,4-1-267-16,5 13 182 0,0 8-182 0,3-19 183 15,4-10-183-15,-42 12 159 0,0 0-159 0,63-12 160 16,17-3-160-16,-80 15 121 0,0 0-121 0,112-17 122 15,26-4-122-15,-138 21 47 0,0 0-47 0,150-19 47 16,15 2-47-16,-165 17 64 0,0 0-64 0,166-17 64 16,7 0-64-16,-173 17 8 0,0 0-8 0,172-12 9 0,8 3-9 15,-38 2 3-15,-23 2-3 0,-23 2 3 0,-24 1-3 16,-1-2 0-16,-11 3 0 0,-8-3 0 0,-10 1 0 0,-5-1 0 16,-8 1 0-16,-8 1 0 0,-12 2 0 15,3 0 13-15,-3 0-13 0,-4 0 14 16,-1 0-14-16,-4 0 5 0,0 0-5 0,0 0 5 15,0 0-5-15,-7 0 39 0,-4 0-39 0,-10 0 39 0,-5 2-39 16,-4 0 0-16,-10-2 0 16,2 0 0-16,-2 0 0 0,-4-2 14 0,-5 4-14 15,-2-1 15-15,-1 3-15 0,-9-1 1 0,-2 1-1 16,2-1 2-16,-1-1-2 16,-13 3-4-16,-10-5 4 0,1 5-3 15,-2 2 3-15,4-4-9 0,5 1 9 16,4-2-8-16,1 1 8 0,-3-1-1 15,-7 1 1-15,5 1-1 16,-1-3 1-16,1 3 1 0,0-3-1 16,-2 3 1-16,2-1-1 0,2 1 0 15,5-3 0-15,4 1 0 0,6-2 0 16,10 2 11-16,10 0-11 0,1-1 11 16,1-1-11-16,6 0-4 0,8 0 4 15,-1 0-3-15,6 2 3 0,0-2-3 16,8 0 3-1,3 0-3-15,4 0 3 0,4 0-13 16,7 3 13-16,4-3-13 16,4-3 13-16,13 1 15 0,9 1-15 0,3-3 16 15,6 1-16-15,6-1 10 0,4-1-10 0,10 2 10 16,10-2-10-16,23 1 35 0,13-1-35 0,2 0 36 16,4 0-36-16,-4 3 2 0,1-3-2 0,-3 1 2 15,0 3-2-15,3-1 32 0,2 2-32 0,-8 0 32 0,-1 0-32 0,2-3-8 16,-2 1 8-16,-8 2-8 0,-6 0 8 0,4 5 10 15,-2-3-10-15,-7-1 11 0,-5 1-11 16,-4-2-3-16,-3 0 3 0,-9 0-3 0,-5 0 3 0,-7 0 1 16,-5 2-1-16,-18-2 2 0,-14 0-2 0,2 2 2 0,-3 1-2 0,-6-1 2 15,-7-1-2-15,-5-1-8 0,9 4 8 0,-9-4-7 0,-10 2 7 0,-11 1-16 0,-6-3 16 0,-9 0-15 16,-12 0 15-16,-4 0 7 0,-9-3-7 0,-4-1 8 0,-6 1-8 16,-25 1-10-16,-25-1 10 0,13 1-9 0,-4 0 9 0,0 0 9 15,-3 2-9-15,6 0 10 0,-2 0-10 0,0 4-9 0,1 3 9 16,4-4-8-16,6 1 8 0,-6-1 3 0,1 2-3 0,11 0 4 0,1-1-4 0,2 3-10 15,4-1 10-15,5 1-10 0,-1 0 10 0,7 0 7 0,2 0-7 0,11-2 7 0,7-1-7 0,7-3-15 16,8 3 15-16,13-3-15 0,12-1 15 0,-2 0 1 0,6 0-1 0,12 0 1 0,-5-1-1 16,5 1 3-16,12-5-3 0,11-2 3 0,3 2-3 0,7-2 42 0,7 1-42 0,11 0 42 0,9 0-42 0,6 1-6 15,11 2 6-15,17-2-5 0,20 0 5 0,5-1 3 0,5 3-3 0,-7 0 3 16,-6 1-3-16,5 0-19 0,3 2 19 0,-6 0-18 16,-3 0 18-16,0 0 32 0,2 0-32 0,-12 2 33 15,-9 0-33-15,3 1-4 0,0 0 4 0,-12-1-3 16,-5 0 3-16,-12 1 0 0,-6 1 0 0,-6-1 1 15,-13 1-1-15,-7-1-14 0,-10-1 14 0,-8-1-13 16,-6-1 13-16,2 0 0 0,-4 0 0 0,-7 0 1 16,0 0-1-16,-14 2-47 0,-9 0 47 0,-5 0-46 0,-7-2 46 15,-10 0 40-15,-9 0-40 0,-9 0 40 0,-7-2-40 16,-21 0-10-16,-16 0 10 0,4-1-10 0,-9 1 10 16,4 2 2-16,0 2-2 0,-2 1 2 0,1 1-2 15,1 1 0-15,5 0 0 0,3 0 1 0,3 1-1 0,-7-1 20 16,1 5-20-16,6-3 20 0,4 0-20 15,-1 1-34-15,-4 3 34 0,14-1-34 0,7-2 34 16,9 1-10-16,8-2 10 0,13 0-10 0,12 0 10 0,13-2-1 16,9 0 1-16,5-5 0 0,8-2 0 0,0 2 33 15,12-7-33-15,9 2 34 0,10-3-34 0,8-1-19 0,4-3 19 16,17 0-18-16,8-3 18 0,28-1 38 16,18-1-38-16,1 1 38 0,9 3-38 0,2 2-13 15,1 5 13-15,3-3-13 0,-5-1 13 0,5 1 10 0,-1 4-10 16,-1-4 11-16,-6 4-11 0,-3 0-7 0,-6 2 7 15,-4 3-7-15,-8-2 7 0,-7 0 15 0,-6 2-15 16,-8 2 15-16,-7 0-15 0,-5-1-23 0,-5 3 23 16,-12-2-22-16,-9-1 22 0,-16 1 17 0,-8-2-17 0,-6 2 17 15,-9-2-17-15,-3 0-35 0,0 0 35 0,-15 1-34 16,-10 3 34-16,-12 1 7 0,-10 0-7 0,-5-1 7 16,-8-1-7-16,-11 0-6 0,-11-1 6 0,-27 2-5 15,-23-1 5-15,-1-3 32 0,-7 3-32 0,7 3 32 16,1-1-32-16,-1 3-21 0,2 1 21 0,10 1-21 15,6 2 21-15,-2 7-237 0,1 5 237 0,13 2-237 16,13 3 237-16,-108 26-1462 0</inkml:trace>
  <inkml:trace contextRef="#ctx0" brushRef="#br0" timeOffset="141786.92">2114 14466 987 0,'0'0'0'0,"31"0"0"16,17-2 0-16,2 2 102 0,8-1-102 0,-4 1 103 15,-5-2-103-15,24 0 99 0,13 0-99 16,3-1 100-16,7-2-100 0,-1 0 57 0,-6 0-57 0,-2-4 58 16,-1 2-58-16,-1 0-2 0,6 2 2 0,-9-2-2 15,0 0 2-15,7-1 1 0,-1-1-1 0,-3 1 2 16,-2-1-2-16,-3-3 79 0,-1 2-79 0,-3 3 79 16,-2 2-79-16,-1 0 60 0,-8-2-60 0,-15 3 61 15,-15 3-61-15,4-3 32 0,-1-1-32 0,-3 2 32 16,0-1-32-16,4 1 36 0,-1-1-36 0,-8 2 37 15,-8 2-37-15,-1-3 3 0,-3 3-3 0,-9 0 3 0,-1-2-3 16,-8 2-1-16,-17 0 1 0,-1 2-1 0,-3 1 1 16,-10-1 0-16,-2-2 0 0,-6 2 0 0,-4-2 0 15,-4 2 6-15,-6 1-6 0,-3 1 6 0,0 1-6 16,-7-2 9-16,-3 1-9 0,-11-1 9 16,-12 2-9-16,5 0-4 0,0 2 4 0,6-2-3 15,-4 0 3-15,8 1 1 0,1-1-1 16,-1 0 2-16,3 0-2 0,-3-2 1 15,-2 1-1-15,9 1 1 0,-1-3-1 0,17-1 16 16,11 1-16-16,-2 0 17 0,2 0-17 16,-5-1 15-16,1 3-15 0,0-1 16 0,2-1-16 15,7 0 25 1,4-1-25-16,1 1 26 16,9-2-26-16,4 2 0 0,5-2 0 15,-1 0 0-15,8-2 0 0,5 2 14 16,0 0-14-16,0 0 15 0,0 0-15 0,5-2 3 15,8-3-3-15,-5 2 4 0,-1-2-4 0,13 1 0 16,7-1 0-16,0 2 0 0,-1-1 0 0,12 1-11 16,6-2 11-16,0 1-10 0,-2 1 10 15,5 1 0-15,0-5 0 16,9 4 1-16,9-2-1 0,-4 3 0 16,3 0 0-16,-8 0 0 15,-5 4 0-15,1-2 0 0,1-2 0 0,24 2 0 16,17 2 0-16,-12 0 7 0,4-2-7 0,-25 2 7 15,-11-2-7-15,-2 1 0 0,-5 1 0 16,22 0 0-16,14-2 0 0,-20 1 3 16,-12-1-3-16,-5 2 4 0,-10 0-4 0,9-2-5 15,0-2 5-15,-3 2-5 0,-5 0 5 16,7 0 0-16,2 0 0 0,-7 0 0 16,-8 0 0-16,-3-2 1 0,-1 1-1 15,-6-1 1-15,-1 0-1 16,-6 1 1-16,3-3-1 0,-13 4 1 0,0 0-1 15,-14-2 4-15,-6-1-4 0,-6-2 4 16,-5-2-4-16,-8 4 2 0,-3-4-2 0,-1 2 3 16,-1 1-3-16,-8 1 18 0,-8-3-18 0,1 6 18 15,-2-3-18-15,-4 1-5 16,0 1 5-16,-15-1-5 16,-7 2 5-16,-2-4-3 0,-4-1 3 0,7 2-3 15,10 1 3-15,-1-1 2 0,3-1-2 0,-4 3 2 16,-3-1-2-16,4 2-1 15,2 2 1-15,4-1 0 0,4-1 0 16,-4 0 6-16,-6 0-6 16,7 0 7-16,0 0-7 0,5 4 23 15,2-1-23-15,14-1 24 0,11 0-24 0,-9-1 21 16,0-1-21-16,3 0 21 0,2 0-21 16,4 0 17-16,3 0-17 15,-4 0 17-15,4 0-17 16,9 0 1-16,5 2-1 0,4 0 2 15,-1-2-2-15,9 1 80 0,1 1-80 16,8-2 80-16,-9 2-80 0,9-2-2 16,0 0 2-16,0 0-1 0,11 8 1 0,1-6 33 15,3 3-33-15,-1 1 34 0,4-3-34 0,3 2 37 16,9 0-37-16,-4 0 37 16,0-1-37-16,9 3-11 0,9 0 11 15,-2-1-10-15,1 0 10 0,8 0 0 16,1 3 0-16,8-2 0 0,1 1 0 15,3 1 19-15,1-2-19 0,12 1 20 16,9-1-20-16,-4 2 3 16,3 0-3-16,-3-6 4 0,-3 0-4 0,1 3 9 15,-1-5-9-15,-7 3 9 0,1-3-9 16,6 3 0-16,6-1 0 0,-8-1 0 0,-3-2 0 0,-1 2-2 16,-3-2 2-16,1 0-1 0,3-2 1 0,-4 0 36 0,-2-1-36 15,-24 1 37-15,-15 0-37 0,10 1-43 0,-1 1 43 16,-12 0-42-16,-8-2 42 0,17 0 34 0,7 1-34 0,-16-5 35 15,-12 3-35-15,10 0 0 0,6-1 0 0,-11 1 0 0,-3-1 0 0,-2 2 0 16,-5-4 0-16,-9 6 0 0,-2-11 0 0,-9 6-32 0,-6 2 32 0,-6-1-32 16,-6 3 32-16,-6-1 21 0,-4 0-21 0,-4 0 21 15,1 2-21-15,-11 0-1 0,1 0 1 0,-8 0 0 16,-4 0 0-16,-1 2 18 0,-7 0-18 0,-11 0 19 0,-15-1-19 16,2 1-38-16,-7 1 38 0,10-1-37 0,2 0 37 0,0 1 7 0,0 1-7 15,6-4 7-15,-1 1-7 0,8 1-3 16,-3 2 3-16,-1-1-2 0,0 0 2 15,3-1-1-15,2 2 1 0,8-1-1 0,0 1 1 0,1-3-3 16,4 4 3-16,-1-3-3 0,4 2 3 0,14-4 0 16,8 0 0-16,-3 1 0 0,4-1 0 0,3 2 0 0,0-2 0 15,5 0 1-15,4-2-1 0,3 1 55 0,2-3-55 0,4 1 56 16,5-1-56-16,3 3 62 0,9-5-62 0,0 6 63 0,5-7-63 0,7 2-1 0,1 2 1 0,1-1 0 16,-6 3 0-16,17-3 29 0,6-1-29 0,-1 0 29 0,3 0-29 0,16 1-3 0,11 1 3 0,4 0-2 0,1 1 2 0,5 0 0 15,1 0 0-15,20 1 1 0,9 1-1 0,-2 0 3 0,-2 0-3 0,-7 0 4 0,-4 1-4 0,-2-1 6 16,0 0-6-16,1 0 7 0,-5 4-7 0,-6 1-4 0,-5-3 4 0,-6 1-4 15,-15-1 4-15,17 1-4 0,1-1 4 0,-18 1-4 0,-17-1 4 0,5 2-1 0,-2 1 1 0,-7 0 0 16,-3-2 0-16,-2 2 1 0,-4 2-1 0,-8 0 2 0,-2-2-2 16,-7 2-20-16,-7 0 20 0,-7 0-19 0,-10 2 19 0,-6-1 9 0,-7-1-9 15,-8-2 9-15,-8 2-9 0,-8-2-5 0,-3 4 5 0,-25-1-5 0,-15 3 5 16,-4-1 9-16,-9-2-9 0,2 5 10 0,-6-7-10 0,-5 10-357 16,-10 1 357-16,-5-3-356 0,-6-1 356 0,-141 15-1486 0</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0-06-11T16:19:27.536"/>
    </inkml:context>
    <inkml:brush xml:id="br0">
      <inkml:brushProperty name="width" value="0.05292" units="cm"/>
      <inkml:brushProperty name="height" value="0.05292" units="cm"/>
      <inkml:brushProperty name="color" value="#FF0000"/>
    </inkml:brush>
    <inkml:context xml:id="ctx1">
      <inkml:inkSource xml:id="inkSrc7">
        <inkml:traceFormat>
          <inkml:channel name="X" type="integer" max="19384" units="cm"/>
          <inkml:channel name="Y" type="integer" max="11100" units="cm"/>
          <inkml:channel name="F" type="integer" max="4096" units="dev"/>
          <inkml:channel name="T" type="integer" max="2.14748E9" units="dev"/>
        </inkml:traceFormat>
        <inkml:channelProperties>
          <inkml:channelProperty channel="X" name="resolution" value="627.3139" units="1/cm"/>
          <inkml:channelProperty channel="Y" name="resolution" value="637.93103" units="1/cm"/>
          <inkml:channelProperty channel="F" name="resolution" value="0" units="1/dev"/>
          <inkml:channelProperty channel="T" name="resolution" value="1" units="1/dev"/>
        </inkml:channelProperties>
      </inkml:inkSource>
      <inkml:timestamp xml:id="ts1" timeString="2020-06-11T16:19:46.515"/>
    </inkml:context>
    <inkml:context xml:id="ctx2">
      <inkml:inkSource xml:id="inkSrc50">
        <inkml:traceFormat>
          <inkml:channel name="X" type="integer" max="3600" units="cm"/>
          <inkml:channel name="Y" type="integer" max="2064" units="cm"/>
          <inkml:channel name="T" type="integer" max="2.14748E9" units="dev"/>
        </inkml:traceFormat>
        <inkml:channelProperties>
          <inkml:channelProperty channel="X" name="resolution" value="116.50485" units="1/cm"/>
          <inkml:channelProperty channel="Y" name="resolution" value="118.62069" units="1/cm"/>
          <inkml:channelProperty channel="T" name="resolution" value="1" units="1/dev"/>
        </inkml:channelProperties>
      </inkml:inkSource>
      <inkml:timestamp xml:id="ts2" timeString="2020-06-11T16:21:11.773"/>
    </inkml:context>
  </inkml:definitions>
  <inkml:trace contextRef="#ctx0" brushRef="#br0">8767 8361 0,'0'17'156,"17"19"-140,18 17-1,1 70 1,-19-52-1,-17-18 1,36 0 0,-36-36-1,0 18 1,0-17 15,0 35-15,35 0-1,-17 53 1,-1-71 15</inkml:trace>
  <inkml:trace contextRef="#ctx0" brushRef="#br0" timeOffset="1549.56">8925 8590 0,'0'-17'156,"0"-1"-156,0 0 16,36-52 15,-19 34-15,-17 19-1,18-36 17,-18 18-17,0-1 1,0 1-1,0 17 17,0-17-17,0 17 1,0-17 0,-18 35 93,1 0-93,-1 0 15,-35 35-16,35-17-15,-17 0 32,0 35-17,0 0 1,-1-18 0,19-18 15,-1 1-16,0-18 1,18 18 0</inkml:trace>
  <inkml:trace contextRef="#ctx0" brushRef="#br0" timeOffset="3429.29">9049 8661 0,'0'-18'78,"0"-35"-62,17 36 15,36-36 0,18 35 0,-53 18 1,34 0-1,-16 18-16,-1 35 1,0 17 0,-35-52-1,18 17 1,0-35 15,-18 18-15,-18-18 109,-35-36-94,35-69 0,18-1-15,-17 35 0,17 18 15,0 0-16,0 18 1,0 17 15,0 1-31</inkml:trace>
  <inkml:trace contextRef="#ctx0" brushRef="#br0" timeOffset="4076.97">9454 8326 0,'18'17'31,"17"54"-15,-17-36-1,0 0 16,-18 1-31,17-19 16,1 36 0,0-18 15,-1 1-15,-17-19 30</inkml:trace>
  <inkml:trace contextRef="#ctx0" brushRef="#br0" timeOffset="4673.84">9349 8061 0</inkml:trace>
  <inkml:trace contextRef="#ctx0" brushRef="#br0" timeOffset="6041.03">9719 8202 0,'0'18'78,"0"70"-47,0-35-31,0 53 32,-18-53-17,18-18 1,0-17 15,0 17 0,18-35-15,0 17 15,17 1-15,-17-18 31,-1 0 31,19-18-47</inkml:trace>
  <inkml:trace contextRef="#ctx0" brushRef="#br0" timeOffset="8636.89">9984 8326 0,'17'0'79,"1"0"-64,0 0 16,-1 0-15,1-53 15,17-18-15,-35 36 15,0 0-15,0 17 15,0 0-15,0-17-1,0 0 17,0 17-17,0-17 1,0 17-1,-18 18 79,1 0-78,-1 0 15,-17 18 0,0 52 1,17 19-1,0-72 0,18 1 0,0-1-15,0 1 15,0 17 0,0-17 1,0 17-17,18 1 17,0-19 14,-1-17-30,1 0 0,17 18-1,0-1 17,-17-17-17,0 0 16,-1 0 16,1 0 0,17 0-31,-17 0-1,0 18 1,-1 0 15,1-18-31,-1 0 47,-17-36 109,0 19-77,0-1-64,0-17 1,0 17-1,0 1 110,18 17-109,-18-18 31,0 0-31</inkml:trace>
  <inkml:trace contextRef="#ctx1" brushRef="#br0">12901 15609 1132 0,'0'0'0'0,"0"0"0"0,0 0 0 0,0 0 230 16,0 0-230-16,0 0 231 0,0 0-231 0,0 0 223 15,0 0-223-15,0 0 224 0,9-5-224 0,-9 5 120 16,0 0-120-16,0 0 120 0,8-10-120 0,-8 10 4 16,0 0-4-16,0 0 5 0,13-2-5 0,-13 2 34 0,0 0-34 15,8 7 34-15,-2 5-34 0,-6-12 30 0,0 0-30 16,7 24 30-16,-2 8-30 0,-5-32 64 0,0 0-64 16,5 43 64-16,-1 9-64 0,-4-52 1 0,0 0-1 15,3 51 1-15,2 6-1 0,-5-57 5 16,0 0-5-16,4 50 5 0,-4-6-5 0,0-44-35 0,0 0 35 0,2 40-34 15,1-4 34-15,-3-36-212 0,0 0 212 0,4 29-212 16,-1-5 212-16,6 29-1435 0</inkml:trace>
  <inkml:trace contextRef="#ctx1" brushRef="#br0" timeOffset="573.47">12962 15961 707 0,'0'0'0'0,"0"0"0"16,0 0 0-16,0 0 224 0,0 0-224 0,0 0 224 15,0 0-224-15,0 0 235 0,0 0-235 0,0 0 235 16,0 0-235-16,0 0 190 0,0 0-190 0,7-7 191 16,2-3-191-16,-9 10 96 0,0 0-96 0,21-23 97 15,14-8-97-15,-35 31 80 0,0 0-80 0,35-30 81 16,3-5-81-16,-38 35 62 0,0 0-62 0,40-32 63 15,4 1-63-15,-44 31 26 0,0 0-26 0,42-28 26 16,0 3-26-16,-42 25 6 0,0 0-6 0,35-21 6 16,-6 4-6-16,-29 17-3 15,0 0 3-15,28-14-3 0,0 4 3 16,-28 10-258-16,0 0 258 0,18-5-257 16,-8 3 257-16,20-5-1397 0</inkml:trace>
  <inkml:trace contextRef="#ctx1" brushRef="#br0" timeOffset="997.64">12901 15887 315 0,'0'0'0'0,"0"0"0"16,0 0 0-16,0 0 322 0,0 0-322 0,0 0 322 15,0 0-322-15,0 0 226 0,0 0-226 0,0 0 226 16,12-5-226-16,-12 5 199 0,0 0-199 0,9-2 200 16,0-1-200-16,-9 3 117 0,0 0-117 0,17 7 118 15,1 6-118-15,-18-13 88 0,0 0-88 0,22 19 89 16,11 7-89-16,-33-26 7 0,0 0-7 0,32 26 7 0,5 1-7 16,-37-27 15-16,0 0-15 0,35 28 15 0,3-3-15 15,-38-25 8-15,0 0-8 0,37 24 8 16,3-3-8-16,-40-21-165 0,0 0 165 15,40 17-164-15,-2-3 164 0,39 17-1364 16</inkml:trace>
  <inkml:trace contextRef="#ctx1" brushRef="#br0" timeOffset="2055.3">13516 15784 897 0,'0'0'0'0,"0"0"0"0,0 0 0 16,0 0 233-16,0 0-233 0,0 0 233 0,0 0-233 0,0 0 202 15,2-10-202-15,-1 3 202 0,-1 2-202 0,2-2 163 16,2 0-163-16,-4 7 164 0,5-7-164 0,-5 7 101 16,0 0-101-16,0 0 102 0,9 2-102 0,-9-2 22 15,8 8-22-15,-1 1 23 0,2-4-23 0,-4 9 17 16,2 1-17-16,0 2 17 0,0 1-17 0,-1 2 23 0,1 6-23 16,-2-7 24-16,-5-2-24 0,0 0-1 0,-4-3 1 15,8 0 0-15,-4-4 0 0,2 0 48 16,1-1-48-16,-3-9 49 0,4 8-49 0,-4-8-17 15,0 0 17-15,0 0-17 0,0 0 17 0,0 0 13 16,0 0-13-16,0 0 14 0,0 0-14 0,0 0 26 16,0 0-26-16,0 0 26 0,0 0-26 0,0 0-1 15,0 0 1-15,0 0 0 0,0 0 0 16,0 0 33-16,8-12-33 0,-3 4 33 0,-1-1-33 16,1-4-1-16,2-3 1 0,-3-6 0 15,1-6 0-15,4-1 2 0,-1-3-2 16,-4 14 3-16,1 8-3 0,-1 0-18 15,-3-1 18-15,6-4-18 0,4-7 18 16,1 1 32-16,4 1-32 0,-2 2 33 16,-5 8-33-16,3 1 8 0,-2 3-8 15,1 0 9-15,-3 3-9 16,3 0 0-16,-2 1 0 0,1 5 1 0,-1 2-1 16,0 4-9-16,-1 1 9 0,1 4-9 0,-4 2 9 15,-1-1 37-15,-2 2-37 16,5 2 37-16,-4 2-37 0,2-1-8 15,-1 2 8-15,1 3-8 0,-3-1 8 16,1 1 0-16,1 1 0 0,-4-4 0 0,2-3 0 16,-1-3-4-16,5-4 4 15,-3-2-3-15,-3-3 3 16,0-7 0-16,9 8 0 0,-9-8 0 0,0 0 0 16,0 0 18-16,0 0-18 0,0 0 18 0,5-3-18 0,-5 3 9 15,12-12-9-15,-12 12 9 0,9-10-9 16,-6 1 41-16,3-3-41 0,8-15 42 15,5-11-42-15,-3 4-37 0,-1-1 37 0,-1 9-36 16,2 6 36-16,-4 1 34 16,4 2-34-16,-6 7 34 0,-1 3-34 15,2-4-47-15,1 1 47 0,-3 3-46 16,-4 0 46-16,2 0 20 0,2 1-20 0,-9 6 20 16,8-9-20-16,-8 9-13 0,7-7 13 0,-7 7-12 15,9 2 12-15,-9-2-46 0,5 12 46 0,-1-4-45 16,1 5 45-16,-3-3 28 0,1 2-28 0,3 3 28 0,1 2-28 15,-4 4-5-15,6 1 5 0,-4 1-5 16,2-1 5-16,0 2 12 0,0 0-12 16,2-2 12-16,-4-1-12 0,2-4-81 0,2-5 81 15,-4 0-81-15,0 0 81 16,2-2-416-16,-3 1 416 0,1-4-415 0,-3-2 415 0,5 7-1151 16</inkml:trace>
  <inkml:trace contextRef="#ctx1" brushRef="#br0" timeOffset="2167.19">14707 15969 2140 0,'0'0'0'0,"0"0"0"0,-3 9 0 0,3-9 181 16,0 0-181-16,0 0 182 0,0 0-182 0,0 0-225 15,-12 5 225-15,12-5-225 0,-9 10 225 0,0 1-1424 16</inkml:trace>
  <inkml:trace contextRef="#ctx1" brushRef="#br0" timeOffset="5936.86">15480 15333 852 0,'0'0'0'0,"0"0"0"16,-9 10 0-16,9-10 295 0,0 0-295 0,0 0 296 15,0 0-296-15,0 0 235 0,-9-3-235 0,1 3 236 16,-1 1-236-16,-5 4 142 0,2 4-142 0,-6 6 143 15,-3 8-143-15,4 2 130 0,-1 6-130 0,-1 0 131 16,1 4-131-16,5-3 47 0,-1-1-47 0,1 2 47 0,-1-1-47 16,7 4 46-16,2 0-46 0,2 4 47 0,-1 3-47 15,6 0 5-15,3 1-5 0,-1-8 6 16,4-5-6-16,10-2-234 0,8-5 234 0,-3-3-233 0,-2-6 233 16,22 22-1525-16</inkml:trace>
  <inkml:trace contextRef="#ctx1" brushRef="#br0" timeOffset="6293.56">15737 15597 1166 0,'0'0'0'0,"0"0"0"16,-4 12 0-16,4-12 295 0,0 0-295 0,0 0 296 15,0 0-296-15,0 0 233 0,0 0-233 0,0 0 234 16,9 7-234-16,-6 0 173 0,-1 3-173 0,2 4 174 15,-4 5-174-15,-4 3 42 0,2 4-42 0,1 3 42 0,-1 0-42 16,2 5 0-16,0 4 0 0,0-7 0 0,0-4 0 16,0-4-27-16,0-4 27 0,0-4-27 0,-4-3 27 15,4-2-181-15,4-1 181 0,-4-9-180 0,0 7 180 16,2 0-1575-16</inkml:trace>
  <inkml:trace contextRef="#ctx1" brushRef="#br0" timeOffset="6673.98">15644 15604 1087 0,'0'0'0'0,"3"10"0"0,3 6 0 0,-6-16 293 0,0 0-293 16,0 0 293-16,0 0-293 0,0 0 212 0,0 0-212 15,0 0 213-15,7-6-213 0,1 0 156 0,3-3-156 16,12 0 157-16,10-1-157 0,-4 3 43 0,5 0-43 0,-3 6 44 15,2 1-44-15,-1 3 45 0,1 2-45 0,-3 2 46 16,-4 2-46-16,-2-1-25 0,-1-1 25 0,0 3-24 16,-4 4 24-16,-5 0 12 0,-4 0-12 0,-3-1 13 15,-1-1-13-15,-6 2-17 0,-6-2 17 0,-1 2-17 16,-1-2 17-16,-3 0 38 16,-6-2-38-16,-4 0 38 0,-2 1-38 15,-1-1-13-15,-6 0 13 0,4 2-12 16,0 2 12-16,-8-2-1 0,-2 0 1 15,6-2 0-15,0-1 0 16,6-2 37-16,3 1-37 0,5-2 37 16,4-5-37-16,3 1-122 0,6-2 122 15,3 0-121-15,0 0 121 0,0 0-1719 16</inkml:trace>
  <inkml:trace contextRef="#ctx1" brushRef="#br0" timeOffset="6889.97">16215 15672 595 0,'0'0'0'0,"0"0"0"0,-17 6 0 0,17-6 340 15,-9-4-340-15,9 4 341 0,0 0-341 0,0 0 277 16,5-2-277-16,4 4 278 0,3 0-278 0,-3 3 260 0,-6 0-260 16,1 6 260-16,3-5-260 0,0 6 120 0,-2 4-120 15,0 1 120-15,2-2-120 0,-5 6 15 0,2 1-15 16,-1-1 15-16,-3 0-15 0,0-3 53 0,0-2-53 0,0-1 53 15,0-3-53-15,0 0-145 0,2-1 145 0,-2-11-144 16,0 6 144-16,0 1-1733 0</inkml:trace>
  <inkml:trace contextRef="#ctx1" brushRef="#br0" timeOffset="7045.1">16207 15571 1020 0,'0'0'0'0,"0"14"0"15,-7 8 0-15,7-22 285 0,0 0-285 0,-2 9 286 16,-3-9-286-16,5 0 107 0,0 0-107 0,0 0 107 16,0 0-107-16,0 0 22 0,0 0-22 0,0 0 22 15,-2-10-22-15,0-1-1333 0</inkml:trace>
  <inkml:trace contextRef="#ctx1" brushRef="#br0" timeOffset="7460.09">16626 15557 1367 0,'0'0'0'0,"-14"0"0"0,-9 0 0 0,23 0 295 16,0 0-295-16,-12-3 295 0,5 1-295 0,7 2 176 15,0 0-176-15,-11-1 176 0,-4-1-176 0,15 2 85 16,0 0-85-16,-19 2 85 0,-2 4-85 0,21-6 36 16,0 0-36-16,-23 6 36 0,4 4-36 0,19-10 12 15,0 0-12-15,-11 12 12 0,8 0-12 0,3-12 27 0,0 0-27 16,5 15 27-16,11 1-27 0,-16-16 0 0,0 0 0 15,19 19 1-15,9 0-1 0,-28-19 0 0,0 0 0 16,31 20 0-16,4 1 0 16,-35-21 13-16,0 0-13 0,33 22 14 15,1 2-14-15,-34-24-9 16,0 0 9-16,26 24-9 0,-4 2 9 16,-22-26 3-16,0 0-3 15,13 29 4-15,-8 2-4 0,-5-31-2 16,0 0 2-16,-2 26-1 0,-8-4 1 15,10-22 42-15,0 0-42 0,-14 17 43 16,-12-3-43-16,26-14-10 0,0 0 10 16,-30 9-10-16,-5-8 10 0,35-1 0 0,0 0 0 15,-37-5 1-15,-3-9-1 0,40 14-26 16,0 0 26-16,-31-12-25 0,3-3 25 0,28 15-145 16,0 0 145-16,-20-12-145 0,8 0 145 0,0 2-341 15,7-1 341-15,5 1-341 0,0-2 341 0,0-10-1120 16</inkml:trace>
  <inkml:trace contextRef="#ctx1" brushRef="#br0" timeOffset="7599.25">17073 15455 1849 0,'0'0'0'0,"-14"18"0"0,-10 12 0 0,13-15 257 16,6-6-257-16,1-3 257 0,-3-2-257 0,7-4 180 15,0 0-180-15,0 0 180 0,0 0-180 0,0 0 98 16,-7 8-98-16,4 4 98 0,-1 4-98 0,4-16 0 16,0 0 0-16,-3 26 0 0,-2 8 0 0,5-5 1 0,-4 6-1 15,8-8 1-15,-1 0-1 0,6-1-198 0,0 0 198 16,-1 0-197-16,1 1 197 0,10 26-1786 0</inkml:trace>
  <inkml:trace contextRef="#ctx1" brushRef="#br0" timeOffset="8131.92">16724 15777 1311 0,'0'0'0'0,"-11"-2"0"15,-5-1 0-15,2 0 205 0,4-3-205 0,10 6 205 16,-9-3-205-16,9 3 148 0,9-5-148 0,-2 3 149 15,2 2-149-15,6-2 86 0,8 1-86 0,0-1 87 16,7-1-87-16,-1-3 15 0,4 0-15 0,-1 0 15 16,1 3-15-16,2-2-6 0,0-2 6 0,3 2-5 15,1 1 5-15,-2-2-9 0,1-1 9 0,-3 1-9 0,-4 3 9 16,-3-2-2-16,-1-2 2 0,-3 2-1 0,-8 1 1 16,1 1 2-16,-3 1-2 0,-2 1 3 15,-1-1-3-15,-4-2 94 0,-2-1-94 0,-5 5 95 0,7-1-95 16,-7 1 60-16,0 0-60 0,0 0 60 0,-3 6-60 15,3-6 33-15,-13 9-33 0,5-2 33 0,-1 0-33 16,-5 0 53-16,2-1-53 0,-2 1 53 0,-2 2-53 16,0 0-1-16,-1-3 1 0,-1 3 0 0,1 0 0 15,-2-1 8-15,-1 1-8 0,6-2 9 0,-1-1-9 0,4 1 4 16,3-2-4-16,2 2 5 0,6-2-5 0,0-5 2 16,6 7-2-16,2-2 2 0,1 1-2 0,0-3 58 15,-1 0-58-15,8 1 58 0,7-1-58 0,-2 3-16 16,5-6 16-16,-7 0-15 0,2 0 15 0,-2-6-41 0,1-1 41 15,1 2-40-15,-4 0 40 0,1-3 6 0,-3-3-6 16,-1 4 6-16,-7 1-6 0,-1-1-9 0,-1-2 9 16,-2 4-9-16,-3-2 9 0,0 0 0 0,-5 0 0 15,5 7 0-15,-7-10 0 0,7 10 56 0,-12-7-56 0,3 6 56 16,0 1-56-16,1 0 0 0,-3 1 0 0,2 3 0 16,-1 1 0-16,5 2 10 0,-4 1-10 0,5 3 11 15,3 1-11-15,1 0 18 0,0-2-18 0,1 4 18 16,3-1-18-16,-1-1 0 0,3 0 0 0,1 0 1 15,0 0-1-15,0-1-164 0,1-4 164 0,1-4-164 16,-4-1 164-16,9 3-1807 0</inkml:trace>
  <inkml:trace contextRef="#ctx1" brushRef="#br0" timeOffset="8533.17">17575 15624 1222 0,'0'0'0'0,"-9"2"0"0,-3 2 0 16,3-4 301-16,2-4-301 0,0 2 302 0,3 2-302 0,4 0 232 15,-12 2-232-15,12-2 232 0,-9 9-232 0,6-2 129 16,1-1-129-16,0 3 130 0,1 1-130 0,1 2 43 16,0 0-43-16,0 2 43 0,0 0-43 0,1 0 76 15,1 1-76-15,3-3 77 0,4 2-77 0,-5-2-16 16,4 0 16-16,-4-2-15 0,1-1 15 0,0-2 0 16,2-1 0-16,2 0 0 0,0-5 0 0,1 1 15 15,1 0-15-15,-4-2 15 0,-4-2-15 0,4-1 0 16,2-4 0-16,0 2 1 0,-2-2-1 0,1-2 0 0,3-1 0 15,-8 1 0-15,3 2 0 0,-3-1 0 0,-1-3 0 16,1 5 0-16,-3 0 0 0,0 0 7 0,0-1-7 16,0 7 8-16,2-11-8 0,-2 11 1 0,2-12-1 15,0 6 1-15,1-1-1 0,-3 7-4 0,4-11 4 0,-4 11-3 16,10-1 3-16,-10 1 0 0,9 7 0 0,-2-1 0 16,2 1 0-16,-1 2-4 0,1 1 4 0,0 2-3 15,1 2 3-15,2-2-3 0,-3-2 3 0,2 0-3 16,-3-1 3-16,3-2 0 0,1 1 0 0,0-4 0 15,-3 1 0-15,0-1-5 0,0-3 5 0,-1-1-5 16,-2 0 5-16,4-1-88 0,1-3 88 0,-3 1-87 16,1-1 87-16,3-3-287 0,0-1 287 0,1-1-287 15,-3 1 287-15,11-10-1387 0</inkml:trace>
  <inkml:trace contextRef="#ctx1" brushRef="#br0" timeOffset="8799.17">18167 15672 1233 0,'0'0'0'0,"0"0"0"0,0 0 0 16,0 0 336-16,0 0-336 0,0 0 337 0,0 0-337 0,0 0 206 15,0 0-206-15,0 0 207 0,0 0-207 0,0 0 178 16,-7 0-178-16,7 0 178 0,-12 0-178 0,3 0 73 16,0 2-73-16,0 2 74 0,-1-1-74 0,1 2 18 0,0 2-18 15,8 2 19-15,-3-1-19 0,2 3 15 0,-1-1-15 16,3 0 15-16,-4 2-15 0,4-2 13 0,4 1-13 15,-1-1 14-15,3-1-14 0,-1-1 3 0,2-1-3 16,2 2 4-16,1-2-4 0,2-1-58 0,1 1 58 16,-1-3-57-16,2-4 57 0,0-4-244 0,2-1 244 15,1 0-243-15,0 2 243 0,1-6-535 0,3-1 535 16,-9 1-534-16,0 0 534 0,15-8-746 0</inkml:trace>
  <inkml:trace contextRef="#ctx1" brushRef="#br0" timeOffset="9181.04">18359 15741 1110 0,'0'0'0'0,"0"0"0"16,-12 2 0-16,12-2 244 0,-5 0-244 0,5 0 245 16,0 0-245-16,0 0 186 0,0 0-186 0,0 0 187 15,0 0-187-15,0 0 135 0,8-2-135 0,4 0 136 16,-1 1-136-16,-1-1 96 0,1-1-96 0,5 1 97 16,1 0-97-16,-3-1 39 0,-2-2-39 0,1 1 40 0,1-1-40 15,-14 5 0-15,0 0 0 0,21-5 1 0,5-2-1 16,-26 7 46-16,0 0-46 0,29-10 47 0,-1-4-47 15,-28 14 18-15,0 0-18 0,25-12 19 0,-4 0-19 16,-21 12 64-16,0 0-64 0,16-9 65 0,-8 1-65 16,-8 8 38-16,0 0-38 0,-3-11 39 0,-18-1-39 0,21 12 41 15,0 0-41-15,-26-6 42 0,-16 0-42 0,42 6 46 16,0 0-46-16,-39 0 46 0,-1 6-46 0,40-6 5 16,0 0-5-16,-37 8 5 0,4 4-5 0,33-12 7 15,0 0-7-15,-24 19 7 0,3 5-7 0,21-24 49 16,0 0-49-16,-11 28 50 0,10 1-50 0,1-29 12 15,0 0-12-15,6 31 12 0,8 3-12 0,-14-34-2 16,0 0 2-16,27 27-1 0,11-4 1 0,-38-23-51 16,0 0 51-16,44 13-50 0,6-6 50 0,-50-7-180 15,0 0 180-15,53-5-180 0,1-10 180 0,-54 15-447 0,0 0 447 16,49-17-447-16,-4-11 447 0,50-15-1191 0</inkml:trace>
  <inkml:trace contextRef="#ctx1" brushRef="#br0" timeOffset="9416.28">18915 15340 1547 0,'0'0'0'0,"7"5"0"15,7 3 0-15,-14-8 336 0,0 0-336 0,12 11 336 16,5-1-336-16,-17-10 244 0,0 0-244 0,19 19 244 16,9 3-244-16,-28-22 139 0,0 0-139 0,27 28 139 15,4 4-139-15,-31-32 18 0,0 0-18 0,33 33 19 16,6 3-19-16,-39-36 50 0,0 0-50 0,26 36 50 0,-5 2-50 15,-21-38 2-15,0 0-2 0,2 37 2 0,-18 1-2 16,16-38 0-16,0 0 0 0,-42 33 1 0,-23-4-1 16,65-29-51-16,0 0 51 0,-89 31-50 0,-23 1 50 15,112-32-483-15,0 0 483 0,-113 35-483 0,-8-1 483 16,-111 35-1365-16</inkml:trace>
  <inkml:trace contextRef="#ctx1" brushRef="#br0" timeOffset="15456.2">10582 15120 875 0,'0'0'0'0,"0"0"0"0,0 0 0 15,0 0 309-15,0 0-309 0,0 0 309 0,0 0-309 16,0 0 273-16,0 0-273 0,0 0 273 0,0 0-273 0,0 0 152 16,0 0-152-16,0 0 152 0,0 0-152 0,0 0 114 15,0 0-114-15,0 0 114 0,0 0-114 0,0 0 38 16,0 0-38-16,0 0 39 0,0 0-39 0,0 0 12 16,16 27-12-16,-11-8 12 0,4 4-12 0,-2-3 30 15,2 4-30-15,-7-2 30 0,-1 1-30 0,1-1 33 16,2-1-33-16,-4 1 34 0,0-1-34 0,0-1-6 15,0 1 6-15,-4-2-5 0,2 0 5 0,-1-6 0 16,-1 3 0-16,-1-3 1 0,2-2-1 0,-3-4 3 0,3-2-3 16,3-5 3-16,-12 5-3 0,12-5 29 0,-9-12-29 15,9 12 29-15,-5-10-29 0,5-2 0 16,-4-4 0-16,4 8 0 0,0 1 0 16,4-5 1-16,-4-6-1 0,1-4 1 0,3-4-1 0,-1-3 3 15,1-3-3-15,1 14 4 0,-5 8-4 0,4-2-1 0,1 2 1 0,-2-6 0 16,3-4 0-16,-3-2 1 0,2-3-1 0,-1 10 2 15,-1 5-2-15,3-1 39 0,-6 3-39 0,3 1 40 16,-1 4-40-16,-2 3 0 0,0 0 0 0,0 0 0 16,5 6 0-16,-5-6 1 0,0 0-1 0,4 12 2 15,-1 4-2-15,-3-16 5 0,0 0-5 16,4 24 5-16,-3 7-5 0,-1-31 2 0,0 0-2 0,4 34 2 16,-1 6-2-16,-3-40-407 0,0 0 407 0,6 48-407 15,-1 5 407-15,4 48-1448 0</inkml:trace>
  <inkml:trace contextRef="#ctx1" brushRef="#br0" timeOffset="16481.91">8437 13886 460 0,'0'0'0'0,"0"0"0"16,0 0 0-16,0 0 270 0,0 0-270 0,0 0 271 16,0 0-271-16,0 0 216 0,0 0-216 0,0 0 217 15,0 0-217-15,0 0 171 0,0 0-171 0,0 0 172 16,0 0-172-16,0 0 79 0,0 0-79 0,0 0 79 0,0-17-79 15,0 17 40-15,0 0-40 0,0-11 40 0,5 1-40 16,-5 10 10-16,0 0-10 0,25-10 10 0,15-2-10 16,-40 12 4-16,0 0-4 0,42-9 5 0,10 4-5 15,-52 5 0-15,0 0 0 0,51-3 1 16,7-1-1-16,-58 4 12 16,0 0-12-16,47-1 12 0,-5 1-12 0,-42 0-2 15,0 0 2-15,31-4-1 0,-6 4 1 16,-25 0 22-16,0 0-22 15,17-3 23-15,-8-1-23 0,-9 4-10 0,0 0 10 16,-14 0-10-16,-14 0 10 0,28 0 1 0,0 0-1 16,-44 4 2-16,-15-1-2 0,59-3 27 0,0 0-27 15,-67 4 27-15,-15 1-27 0,82-5 1 0,0 0-1 16,-94 7 2-16,-13-1-2 0,107-6 8 16,0 0-8-16,-87 4 8 0,7-2-8 0,80-2 15 15,0 0-15-15,-48 0 15 16,26 0-15-16,22 0-51 0,0 0 51 15,0 0-51-15,8-2 51 0,-2 0-1499 0</inkml:trace>
  <inkml:trace contextRef="#ctx1" brushRef="#br0" timeOffset="17498.15">8184 12534 684 0,'0'0'0'0,"5"6"0"15,7 6 0-15,-12-12 216 0,0 0-216 0,0 0 216 16,-3-6-216-16,3 6 199 0,0 0-199 0,0 0 199 16,-9-12-199-16,9 12 97 0,0 0-97 0,0 0 98 15,-2-11-98-15,2 11 85 0,0 0-85 0,9-5 85 16,8 2-85-16,-17 3 26 0,0 0-26 0,30-2 26 16,14 2-26-16,-44 0 28 0,0 0-28 0,47 0 28 15,9 0-28-15,-56 0 32 0,0 0-32 0,56 0 33 16,8 2-33-16,-64-2-31 15,0 0 31-15,48 0-31 0,-5 0 31 16,-43 0 1-16,0 0-1 0,32 0 2 16,-8 0-2-16,-24 0 0 15,0 0 0-15,12 3 1 16,-12 1-1-16,0-4-3 0,0 0 3 0,-17 5-2 16,-16 2 2-16,33-7 36 15,0 0-36-15,-42 3 37 0,-11 0-37 0,53-3 5 16,0 0-5-16,-52 7 6 0,-4 0-6 15,56-7 2-15,0 0-2 0,-52 7 3 0,1 0-3 16,-56 7-1500-16</inkml:trace>
  <inkml:trace contextRef="#ctx1" brushRef="#br0" timeOffset="18063.64">8054 11895 1267 0,'0'0'0'0,"0"0"0"0,0 9 0 0,0-9 132 0,-5 7-132 16,5-7 133-16,0 0-133 0,0 0 97 0,0 0-97 16,0 0 98-16,9 3-98 0,-4-3 56 0,7 0-56 15,2-2 57-15,2 1-57 0,12-5 0 0,7 0 0 16,2-3 0-16,3 0 0 0,2 2 0 0,1-5 0 0,5 2 0 15,2 0 0-15,3 0 89 0,-3 1-89 0,-15 4 90 16,-9 1-90 0,1 1 47-16,-1 0-47 0,-5-3 47 0,-7 5-47 0,2-1 41 15,1-1-41-15,-8 3 41 0,-4-4-41 0,-5 4 0 0,-9 0 0 0,-5 4 0 16,-12-3 0-16,-7 4-73 0,-7 1 73 0,1 2-72 16,-4 1 72-16,-38 8-1460 0</inkml:trace>
  <inkml:trace contextRef="#ctx1" brushRef="#br0" timeOffset="33060.07">10406 15769 740 0,'0'0'0'0,"0"0"0"15,0 0 0-15,0 0 295 0,0 0-295 0,0 0 295 16,0 0-295-16,0 0 224 0,0 0-224 0,0 0 224 0,0 0-224 15,0 0 128-15,0 0-128 0,0 0 128 0,-17-9-128 16,17 9 55-16,0 0-55 0,-18 0 55 0,-5 0-55 16,23 0 27-16,0 0-27 0,-29 5 27 0,-6 7-27 0,35-12 93 15,0 0-93-15,-35 16 94 0,-2 2-94 16,9 3 2-16,4 1-2 0,3-1 3 0,10-7-3 0,1 1 39 16,8-1-39-16,2-2 40 15,0-4-40-15,0-8 31 0,0 0-31 16,12 11 31-16,2-1-31 0,4 0 0 15,3 1 0-15,-4-3 0 0,1-3 0 16,-18-5 0-16,0 0 0 16,24 9 0-16,2 0 0 0,-26-9-34 15,0 0 34-15,26 8-33 0,4 2 33 16,-30-10 6-16,0 0-6 0,18 11 6 16,-6-1-6-16,-12-10 18 0,0 0-18 15,2 12 18-15,-8 0-18 0,6-12 14 16,0 0-14-16,-17 10 15 0,-8-3-15 15,25-7 11-15,0 0-11 0,-26 4 11 0,-5-3-11 16,31-1 26-16,0 0-26 0,-30 0 26 16,-5-3-26-16,35 3-6 0,0 0 6 15,-33-3-6-15,3-1 6 0,30 4-167 0,0 0 167 16,-22-3-167-16,4-1 167 0,-20-3-1600 16</inkml:trace>
  <inkml:trace contextRef="#ctx1" brushRef="#br0" timeOffset="33328.99">10560 15875 1379 0,'0'0'0'0,"0"0"0"15,-9 3 0-15,9-3 240 0,0 0-240 0,0 0 240 0,0 0-240 16,0 0 215-16,-9 4-215 0,1 3 215 0,-5 3-215 16,1 0 127-16,-2 2-127 0,0 2 127 0,2 0-127 15,-4 3 65-15,2 0-65 0,5-5 65 0,4-3-65 0,2-1-5 16,3-3 5-16,5 2-5 0,7-2 5 0,0 1 32 16,2-1-32-16,4 0 33 0,3-5-33 0,2 0 15 15,5-2-15-15,-2 0 16 0,-5-1-16 16,5 0 2-16,4-3-2 0,-13 3 2 0,-8-2-2 0,8 0 55 15,1-2-55-15,-10 2 55 0,-2-2-55 0,2-2-5 16,1-3 5-16,-5 5-5 0,-1 4 5 0,-3 3 15 16,-3-12-15-16,-3-4 15 0,-6-6-15 0,-2 7 35 15,-7 1-35-15,0 5 35 0,-5 3-35 0,0 6 0 0,0 3 0 16,-1 2 0-16,7 2 0 0,-1 2 4 0,3 1-4 16,6 0 4-16,3 2-4 0,4-5-204 15,5-2 204-15,0 2-203 0,5 0 203 0,4 7-1813 0</inkml:trace>
  <inkml:trace contextRef="#ctx1" brushRef="#br0" timeOffset="34869.12">10509 14123 494 0,'0'0'0'0,"-14"5"0"15,-12 2 0-15,26-7 33 0,0 0-33 0,-33 3 33 16,-6-3-33-16,39 0 44 0,0 0-44 0,-45 2 44 15,-6 1-44-15,51-3 61 0,0 0-61 0,-59 4 62 16,-9 1-62-16,68-5 39 0,0 0-39 0,-93 5 40 16,-22-2-40-16,115-3-1 0,0 0 1 0,-112 4 0 15,-3-2 0-15,115-2 17 0,0 0-17 0,-112 0 17 16,-2-2-17-16,114 2 0 0,0 0 0 0,-108-4 0 0,1-1 0 16,107 5 22-16,0 0-22 0,-106 0 23 0,1 5-23 15,105-5 0-15,0 0 0 0,-103 0 0 0,3 4 0 16,100-4-34-16,0 0 34 0,-94 5-33 0,1 2 33 15,93-7 7-15,0 0-7 0,-84 5 8 0,8-1-8 0,76-4 5 16,0 0-5-16,-70 6 5 0,3 1-5 0,67-7-74 16,0 0 74-16,-57 7-74 0,1-2 74 0,56-5 10 15,0 0-10-15,-56 2 10 0,3 0-10 0,53-2 13 16,0 0-13-16,-38 0 13 0,3-2-13 0,35 2 54 16,0 0-54-16,-30-2 55 0,2-1-55 0,28 3 137 15,0 0-137-15,-22-4 138 0,4 1-138 0,18 3 56 16,0 0-56-16,-14-2 57 0,2 1-57 0,12 1 0 0,0 0 0 15,0 0 1-15,-7 1-1 0,2 1-902 0</inkml:trace>
  <inkml:trace contextRef="#ctx1" brushRef="#br0" timeOffset="36112.05">7804 14238 841 0,'0'0'0'0,"0"0"0"0,0 10 0 16,0-10 160-16,0 0-160 0,18-5 160 0,12-2-160 0,-30 7 77 15,0 0-77-15,26-9 77 0,-5 3-77 0,-21 6 84 16,0 0-84-16,19-6 84 0,-3 3-84 0,-16 3 3 16,0 0-3-16,9-2 4 0,-6 2-4 0,-3 0 0 15,-7 7 0-15,-2-3 0 0,-3-1 0 0,-2-1 1 16,0-1-1-16,-3 3 2 0,1 1-2 0,-2-2 1 0,1 3-1 16,-1-3 1-16,3-3-1 0,15 0 43 0,0 0-43 15,-18 2 43-15,-1 1-43 0,19-3 20 0,0 0-20 16,-16 4 20-1,-5-3-20-15,21-1 7 0,0 0-7 0,-14 4 7 0,-1-3-7 16,15-1 69-16,0 0-69 16,-11 4 69-16,-1-2-69 0,12-2 69 15,0 0-69-15,-9 1 69 0,4-1-69 16,5 0 37-16,0 0-37 16,0 0 37-16,0 0-37 0,0 0 71 15,0 0-71-15,0 0 72 0,2 7-72 0,-2-7 35 16,0 0-35-16,3 7 36 0,-3 0-36 15,0-7 5-15,0 0-5 0,0 9 5 0,4 3-5 16,-4-12 6-16,0 0-6 16,1 10 6-16,6 4-6 0,-7-14 37 0,0 0-37 15,6 15 37-15,2-1-37 0,1-1 0 16,3-1 0-16,-3-1 0 0,-4-4 0 16,4-1 12-16,-2 1-12 0,-7-7 13 15,11 9-13-15,-11-9 40 0,7 5-40 0,-7-5 41 0,0 0-41 0,0 0 11 16,0 0-11-16,0 0 11 0,0 0-11 0,0 0 14 0,8 5-14 0,-8-5 15 0,4-8-15 15,1 3 1-15,-5-4-1 0,4 2 1 0,-3 0-1 0,-1 7 3 16,7-10-3-16,-7 10 4 0,9-9-4 0,-9 9 0 0,9-5 0 0,-9 5 0 0,12-3 0 16,-3 1 1-16,-1 2-1 0,1 0 2 0,0 0-2 0,0 0 1 0,1 0-1 15,1 0 1-15,-1 0-1 0,2 2 1 0,1 1-1 0,-5 1 1 0,3-1-1 0,-1 0 24 16,1 3-24-16,1-1 25 0,-3 2-25 0,-1-1-20 0,1 3 20 0,-2 0-19 0,2 1 19 16,-4 0-3-16,0 2 3 0,2-1-3 0,-5-3 3 0,5 1-3 15,-5-2 3-15,1-1-3 0,-3 0 3 0,0-6-1 16,0 10 1-16,0-3 0 0,-3 1 0 0,1-1 0 0,-1-2 0 15,3-5 1-15,-13 11-1 0,8-4 8 0,-4-1-8 16,1-2 9-16,-5-4-9 0,5 2 0 0,-6-1 0 16,5-1 0-16,-3 0 0 0,3 2 15 0,-3 0-15 15,-2-1 16-15,-2-1-16 0,2 0-1 0,-3 0 1 0,4 2-1 16,-1 0 1-16,2 0-17 0,0-2 17 0,-2 0-16 16,2-2 16-16,-6 2-106 0,3 2 106 0,1-1-106 15,-4 3 106-15,2 1-136 0,2 3 136 0,-3-2-136 16,0-1 136-16,4-2-325 0,5 1 325 0,-1-1-324 15,4 2 324-15,-13 4-869 0</inkml:trace>
  <inkml:trace contextRef="#ctx1" brushRef="#br0" timeOffset="36697.03">6845 14469 1300 0,'0'0'0'0,"14"-3"0"15,11-4 0-15,-17-1 265 0,-8-4-265 0,4 3 266 16,5 2-266-16,-1-2 177 0,1-1-177 0,-9 10 178 16,9-8-178-16,0 4 76 0,3 1-76 0,14-6 76 15,18-5-76-15,-6 6 27 0,2 3-27 0,-1 3 27 0,-2 4-27 16,-6 3 3-16,-1 3-3 0,-4 4 3 0,-5 4-3 16,-4 1-1-16,-4 4 1 0,-5 1 0 0,-2 2 0 15,-10 5 17-15,-1 5-17 0,0-3 17 16,-4-1-17-16,0-3-1 0,0-6 1 0,-3-3-1 0,0 0 1 15,-2-3 25-15,-4-3-25 0,6 0 26 0,3-3-26 16,1 1-2-16,-1-7 2 0,9-3-1 0,-9 11 1 16,9-11 15-16,-7 7-15 0,7-7 16 0,0 0-16 15,0 0 0-15,7 3 0 0,-7-3 0 0,9 2 0 0,0-2 2 16,3-2-2-16,-3 0 2 0,-4 1-2 16,9-1-318-16,7-2 318 0,-9 1-317 0,2-2 317 0,16-2-1269 15</inkml:trace>
  <inkml:trace contextRef="#ctx1" brushRef="#br0" timeOffset="37644.16">6402 14610 942 0,'0'0'0'0,"0"0"322"0,-4-14-322 0,4 6 322 0,0-1-322 0,4-1 178 15,1-2-178-15,2 3 178 0,-5 4-178 0,6-3 145 16,4-1-145-16,1 0 145 0,-1-1-145 0,11 0 91 16,6 0-91-16,-6 1 91 0,-2 2-91 0,5 2 12 15,4 3-12-15,3 6 12 0,2 3-12 0,-9 8 18 0,-5 6-18 16,-10 3 18-16,-11 7-18 0,-6-4 43 15,-7 6-43-15,-5-4 44 0,-6 0-44 0,-3 2-1 0,-2 0 1 16,-3 0 0-16,-1 0 0 0,7-2 15 16,-4 2-15-16,7 1 15 0,-1 3-15 0,10-5-22 15,2 3 22-15,0-9-22 0,6-3 22 0,1-2 9 0,7-6-9 16,5-2 10-16,2-5-10 0,4-2 22 0,5-2-22 16,-1-1 23-16,4-1-23 0,4-1 2 0,6-3-2 15,-13 1 3-15,-6-2-3 0,14-4 39 0,4-1-39 16,17-6 39-16,9-6-39 0,-9 0 10 0,0 1-10 0,-12 4 11 15,-12 5-11-15,1 2-165 0,-1-1 165 0,-11 4-165 16,-6 2 165-16,2-2-382 0,5 0 382 0,-13 7-382 16,3-8 382-16,2-1-1060 0</inkml:trace>
  <inkml:trace contextRef="#ctx1" brushRef="#br0" timeOffset="38427.51">7163 14414 1177 0,'0'0'0'0,"0"0"0"0,-12-3 0 16,3 3 229-16,-5 3-229 0,2-1 230 0,-5 3-230 0,-1 2 186 15,1 4-186-15,-1 1 187 0,-6 3-187 0,3 6 140 16,0 1-140-16,3 2 141 0,4 2-141 0,0-4 45 16,-1 2-45-16,6-5 46 0,5 0-46 0,3-2 26 15,2 0-26-15,3-1 26 0,-1-6-26 0,6 0 4 16,0-1-4-16,3-2 5 0,-1-4-5 0,4 0 32 0,3-1-32 15,-4 0 33-15,2-2-33 0,1 0 56 0,9-2-56 16,-14 0 56-16,-6 1-56 0,11-1-6 0,4-5 6 16,0 0-6-16,0-1 6 0,11-4 34 15,2-5-34-15,-7-2 34 0,-6-4-34 0,0-4-37 16,-4-7 37-16,-8 3-37 0,0-2 37 0,-9 4 39 16,-4 0-39-16,-1 3 39 0,-9 4-39 15,2 3-9-15,-6 5 9 0,-3 2-8 0,-9 3 8 16,8 6 5-16,-3 3-5 0,3 0 5 15,-5 2-5-15,6 3 1 0,4 2-1 16,-1 0 2-16,6 1-2 0,3 1 1 0,4 1-1 16,5-1 1-16,0-3-1 0,5 1 4 15,4 0-4-15,0-3 4 0,0-3-4 0,12 5 2 16,5-6-2-16,0 0 2 0,-1 0-2 16,9 0 1-16,10-6-1 0,-14 3 2 15,0 0-2-15,4-3-1 0,5-1 1 16,-9 2-1-16,-13-2 1 0,15 1-17 0,6-1 17 15,0-2-17-15,4-3 17 0,-1 2 3 16,0 3-3-16,-14-2 4 16,-6 6-4-16,-2-2-20 0,0 0 20 15,-8 0-19-15,-4-1 19 0,1 3 9 0,1 1-9 16,-9 2 10-16,5-1-10 0,-5 1-1 0,-5 0 1 0,-7 3-1 16,-2 0 1-16,14-3-41 0,0 0 41 15,-28 9-40-15,-4 5 40 0,32-14 0 16,0 0 0-16,-38 19 1 0,-4 3-1 0,42-22-10 15,0 0 10-15,-37 32-9 0,4 6 9 0,33-38 32 16,0 0-32-16,-23 38 33 0,8 3-33 0,15-41 5 0,0 0-5 16,0 35 6-16,12-8-6 0,-12-27 30 0,0 0-30 0,26 19 30 15,16-7-30-15,-42-12 12 0,0 0-12 0,47 2 13 0,7-9-13 16,-54 7 35-16,0 0-35 0,55-14 35 16,-3-8-35-16,-52 22-1 0,0 0 1 15,42-21 0-15,-7-3 0 0,-35 24 3 16,0 0-3-16,26-29 3 0,-12-2-3 0,-14 31 13 15,0 0-13-15,-5-31 13 0,-21 4-13 16,26 27 1-16,0 0-1 0,-42-19 1 0,-19 7-1 16,61 12 8-16,0 0-8 0,-56-7 9 0,-6 3-9 15,62 4 3-15,0 0-3 0,-45 0 3 0,14 4-3 16,31-4-193-16,0 0 193 0,0 0-193 0,26 3 193 0,-2 1-1724 0</inkml:trace>
  <inkml:trace contextRef="#ctx1" brushRef="#br0" timeOffset="38738.14">8318 14248 1289 0,'0'0'0'0,"0"0"0"0,-14 0 0 15,14 0 174-15,0 0-174 0,-14-3 175 0,-2 1-175 16,16 2 118-16,0 0-118 0,-13 2 119 0,-3 1-119 16,16-3 65-16,0 0-65 0,-19 3 66 0,-2 6-66 0,21-9 42 15,0 0-42-15,-18 14 43 0,-1 1-43 0,19-15 22 16,0 0-22-16,-11 19 23 0,8 3-23 0,3-22 0 16,0 0 0-16,3 23 0 0,6-1 0 0,-9-22 49 15,0 0-49-15,14 17 50 0,7-1-50 0,0-6 32 16,5-1-32-16,-8-6 32 15,-3-1-32-15,-15-2 14 16,0 0-14-16,27-5 15 0,-1-13-15 0,-26 18 150 16,0 0-150-16,23-10 150 0,-2 0-150 0,-21 10 71 15,0 0-71-15,14-14 72 0,-2-5-72 0,-12 19 1 16,0 0-1-16,-2-20 1 0,-10-4-1 0,-6 5 22 16,-3 3-22-16,-3 8 22 0,1 6-22 15,23 2 4-15,0 0-4 0,-35 3 5 16,-3 6-5-16,38-9-316 0,0 0 316 0,-35 15-316 15,5 6 316-15,-34 15-1507 0</inkml:trace>
  <inkml:trace contextRef="#ctx1" brushRef="#br0" timeOffset="43385.43">13409 15170 908 0,'0'0'0'0,"0"0"0"0,0 0 0 0,0 0 178 0,0 0-178 16,0 0 179-16,0 0-179 0,0 0 95 0,0 0-95 0,0 0 95 16,4 19-95-16,-4-6 52 0,3 3-52 0,-1 1 52 15,2 0-52-15,-4 0 38 0,-4 0-38 0,4 2 38 16,-2 0-38-16,2-2-31 0,2-3 31 0,-2 0-31 15,0-1 31-15,0 15-1112 0</inkml:trace>
  <inkml:trace contextRef="#ctx1" brushRef="#br0" timeOffset="43916.66">13027 15170 516 0,'0'0'0'0,"0"0"0"15,8 13 0-15,-8-13 377 0,7-3-377 0,-7 3 378 16,9-2-378-16,-9 2 264 0,11-7-264 0,-4 4 264 16,1 1-264-16,-2 0 182 0,2 2-182 0,1 2 182 15,-2 0-182-15,2 1 137 0,-6 2-137 0,-1 2 138 0,-2 4-138 16,-2-1 3-16,-1 2-3 0,-2 0 4 0,-2 0-4 15,3 0 40-15,4 0-40 0,0 0 41 0,-2-2-41 0,4 1 39 16,2-3-39-16,-1-1 40 0,2 0-40 0,-5-7-1 16,13 9 1-16,-13-9 0 0,10 10 0 0,1-7-228 15,-3 1 228-15,1-3-228 0,-4 1 228 0,11 2-1494 16</inkml:trace>
  <inkml:trace contextRef="#ctx1" brushRef="#br0" timeOffset="44577.26">13568 15106 1076 0,'0'0'0'15,"-21"9"0"-15,-10 4 0 0,22-11 241 0,11-7-241 16,-2 5 242-16,-14 2-242 0,14-2 184 0,-7-9-184 0,7 9 184 16,-11-8-184-16,3 6 117 0,-8 4-117 0,6 1 118 15,-6 0-118-15,2 3 53 0,0-1-53 0,2 2 54 16,-1 1-54-16,5 1 56 0,1 1-56 0,5 0 57 15,2-1-57-15,0 1 21 0,2 1-21 0,5-1 21 16,-2 0-21-16,4 0 2 0,3 1-2 0,2-1 3 16,2-7-3-16,-4 3 65 0,5-3-65 0,-3-1 66 15,4-2-66-15,3 0-8 0,0-2 8 0,-7 0-8 16,-2-1 8-16,2-2 33 0,5-2-33 0,-3 3 33 16,0 1-33-16,-16 3 2 0,0 0-2 0,12-3 2 15,-7-1-2-15,-5 4 7 0,0 0-7 0,3-10 8 16,-6-6-8-16,3 16 4 0,0 0-4 0,-12-18 5 15,-7-5-5-15,19 23-12 0,0 0 12 0,-20-19-12 16,-2 2 12-16,22 17 0 0,0 0 0 0,-16-14 1 0,5 2-1 16,11 12-6-16,0 0 6 0,-5-10-6 0,7 2 6 15,-2 8 1-15,0 0-1 0,21-9 1 0,9 0-1 16,-30 9 10-16,0 0-10 0,38-6 10 0,9-7-10 16,-47 13 0-16,0 0 0 0,53-3 0 0,-1 3 0 0,-52 0-1 15,0 0 1-15,56 3 0 0,0 4 0 0,-56-7 0 16,0 0 0-16,47 9 0 0,-5 1 0 0,-42-10-26 15,0 0 26-15,26 12-26 0,-12 2 26 0,-14-14 2 16,0 0-2-16,4 15 2 0,-18 1-2 16,14-16 16-16,0 0-16 0,-16 15 17 0,-5 2-17 0,21-17 33 15,0 0-33-15,-14 16 33 0,-4-1-33 0,18-15-2 0,0 0 2 16,-3 14-2-16,6 0 2 0,-3-14 3 0,0 0-3 16,18 8 4-16,8 1-4 0,-26-9 14 0,0 0-14 15,33 0 15-15,8 0-15 0,-41 0 3 0,0 0-3 16,41-9 4-16,7-1-4 0,-48 10 7 0,0 0-7 0,40-10 8 15,-5-4-8-15,-35 14 13 0,0 0-13 0,28-12 14 16,-9 0-14-16,-19 12-4 0,0 0 4 0,9-27-4 16,-9-9 4-16,0 36 4 0,0 0-4 0,-14-35 5 15,-16 1-5-15,30 34-5 0,0 0 5 0,-42-26-5 16,-12 9 5-16,54 17-1 0,0 0 1 0,-58-9-1 16,-8 11 1-16,66-2-497 0,0 0 497 0,-60 10-497 15,3 11 497-15,-59 10-1129 0</inkml:trace>
  <inkml:trace contextRef="#ctx1" brushRef="#br0" timeOffset="46487.28">6608 12458 1278 0,'0'0'0'0,"0"0"0"15,-7-7 0-15,7 7 229 0,-6-5-229 0,6 5 229 16,0 0-229-16,0 0 79 0,0 0-79 0,0 0 80 16,0 0-80-16,0 0 56 0,0 0-56 0,0 0 57 15,0 5-57-15,-3 2 0 0,1 0 0 0,-1 3 1 16,-3 4-1-16,6-14 6 0,0 0-6 0,-8 20 6 15,-4 8-6-15,3-1-4 0,-3 6 4 0,-1-7-4 16,5 0 4-16,2-1 0 0,-1 1 0 0,2-2 0 16,2 0 0-16,1 0 45 0,2 0-45 15,0-7 45-15,2-3-45 16,1 0 32-16,4-2-32 0,-2-2 32 16,1-5-32-16,2-1 51 0,5-1-51 15,-5-3 52-15,-2 2-52 0,6-2 13 16,0-2-13-16,-7-1 13 15,-1 3-13-15,-4 0 7 0,12-4-7 0,14-8 8 16,18-5-8 0,-6 0 0-16,9-2 0 0,-20 7 0 15,-6 3 0-15,0 3 0 16,-4-3 0-16,-3 2 1 16,-2 0-1-16,6 2 0 0,-1-5 0 0,-8 8 0 15,-18 4 0-15,9-2-3 16,0 0 3-16,9-2-2 0,3-5 2 15,0 2 2-15,2-2-2 16,-1 4 2-16,-5 3-2 16,1 3-36-16,-7 4 36 0,0 0-35 15,-2 3 35-15,0 2 31 0,-2 0-31 16,0 4 31-16,-1 3-31 0,-1-1 0 16,2 3 0-16,-1-2 1 0,3-2-1 15,-4 0-4-15,4 0 4 0,0-3-4 16,4-2 4-16,-4 0-339 0,3 0 339 0,-3-2-338 15,0 1 338-15,2 11-1069 0</inkml:trace>
  <inkml:trace contextRef="#ctx1" brushRef="#br0" timeOffset="46798.55">7202 12573 1244 0,'0'0'0'0,"0"0"0"0,-12 5 0 0,12-5 136 0,3-5-136 0,-3 5 136 0,0-9-136 0,0 9 91 0,2-6-91 0,-2 6 92 0,0 0-92 16,0 0 15-16,0 0-15 0,0 0 15 0,0 0-15 0,0 0 0 15,0 0 0-15,0 0 1 0,-9 8-1 0,9-8 1 16,-10 12-1-16,3-5 1 0,5 2-1 0,-2-1 3 15,4 2-3-15,0 1 3 0,4-1-3 0,-4 0 31 16,0 1-31-16,5 1 31 0,4 0-31 0,3 1 4 16,-2 1-4-16,-1-5 5 0,0-6-5 0,7 4 46 15,1-2-46-15,-5-3 46 0,-3-2-46 0,9 0 7 16,-1-2-7-16,1 0 7 0,-6-1-7 0,5-2 42 16,6-2-42-16,-4 0 43 0,-1-1-43 0,4-3 0 15,3-2 0-15,-15 6 0 0,-6 5 0 0,-4 2 0 16,9-9 0-16,3-3 0 0,2-7 0 0,1 4 16 0,-1-6-16 15,-8 6 17-15,-6 0-17 0,-6 4 3 0,-8 3-3 16,-1 4 4-16,-6 3-4 0,-2 1 22 0,-1 0-22 16,-4 3 23-16,-2 0-23 0,0 3-2 0,-3-5 2 15,5 3-1-15,-2-1 1 0,4 1-169 0,2-4 169 0,6 0-169 16,1 0 169-16,-18 0-1206 0</inkml:trace>
  <inkml:trace contextRef="#ctx1" brushRef="#br0" timeOffset="47363.91">7689 12446 695 0,'0'0'0'0,"-26"5"0"16,-16 5 0-16,32-4 100 0,10-3-100 0,21-6 100 0,19-4-100 16,-14 5 96-16,0-3-96 0,-5 3 96 0,-5 2-96 0,-7 0 142 15,-4-2-142-15,-5 2 143 0,3 11-143 16,-3-11 104-16,0 0-104 0,0 0 105 0,-17 12-105 0,5-5 95 15,-1-1-95-15,-4 3 96 0,-1 0-96 0,3-1 70 16,1 3-70-16,1 1 71 0,8 0-71 0,0 0 73 16,7-2-73-16,1 2 73 0,1-2-73 0,1 0 21 15,4 1-21-15,-1-4 21 0,-1-2-21 0,7 0 33 0,7 0-33 16,-7-2 33-16,-1-3-33 16,4 0 2-16,9 0-2 15,-10 0 2-15,-2 0-2 16,7 0 12-16,5-3-12 15,-14 1 13-15,-3-1-13 16,5-2 33-16,4 0-33 0,11-4 34 16,6-3-34-16,-5-3 0 15,0-1 0-15,-13 8 0 0,-3-1 0 0,-2 0 3 16,-8 3-3-16,-4-5 3 0,-4 3-3 16,-4-1 0-16,-6 2 0 0,-2 2 0 0,-5 5 0 15,2-5-8-15,-2 1 8 16,0 1-8-16,-2 3 8 0,-1 0 1 15,1 0-1-15,5 0 1 0,-3 0-1 16,6 0-16-16,4 0 16 0,-1 0-15 16,3 2 15-16,0-4-51 0,6-1 51 0,3 3-50 15,0 0 50-15,0 0-135 0,12-7 135 16,-12 7-134-16,9-2 134 16,0-1-152-16,3-1 152 0,11-10-151 15,6-8 151-15,1 3-281 16,2-1 281-16,-15 8-281 0,-10 5 281 15,19-12-612-15</inkml:trace>
  <inkml:trace contextRef="#ctx1" brushRef="#br0" timeOffset="47544.44">8248 12293 359 0,'0'0'0'0,"-29"5"0"0,-19 6 0 0,36-6 164 0,16-3-164 0,22-9 165 0,21-5-165 0,-9 7 189 0,-4-2-189 0,-8 3 189 0,-5 3-189 0,-4 2 160 0,-3 3-160 0,-5 3 160 0,-4 5-160 0,2-6 118 0,-7 5-118 0,0 1 119 0,-5 3-119 0,-2 1 111 0,-2 2-111 0,-3-4 112 0,2 2-112 0,-6-3 66 0,-2-2-66 0,1 1 66 0,3 1-66 16,-5 1 44-16,1-2-44 0,1 0 45 0,3 0-45 0,0 0 21 0,3 2-21 0,3-2 21 0,2 0-21 15,6 0 35-15,0 0-35 0,4-5 36 0,1-2-36 0,0 0 58 16,6 2-58-16,-1-5 59 0,3-1-59 0,4-1 37 16,9 0-37-16,-5-1 37 0,0-1-37 0,5-1 19 15,6-4-19-15,-2 0 20 0,-1-3-20 0,10-2-11 0,-1-4 11 16,-15 8-11-16,-11 4 11 0,9-3 8 0,5-1-8 15,-5-4 8-15,-3-6-8 0,-6-7 22 0,-3-10-22 16,-9 5 23-16,-7-1-23 0,-4 3 0 0,-5 4 0 0,-6 7 1 16,-5 7-1-16,0 6-8 0,-5 8 8 0,2 4-7 15,-3 6 7-15,-28 5-1765 0</inkml:trace>
  <inkml:trace contextRef="#ctx1" brushRef="#br0" timeOffset="56594.46">10740 13888 1692 0,'0'0'0'0,"8"1"0"0,5 3 0 0,-13-4-421 15,0 0 421-15,22 3-420 0,10 2 420 0,22 4-474 16</inkml:trace>
  <inkml:trace contextRef="#ctx1" brushRef="#br0" timeOffset="57026.97">13518 13556 1647 0,'0'0'0'0,"0"0"0"0,-20-1 0 0,1-1-1176 16</inkml:trace>
  <inkml:trace contextRef="#ctx1" brushRef="#br0" timeOffset="57399.03">13694 11138 2286 0,'0'0'0'0,"-5"12"0"0,-4 7 0 0,6-9 163 16,3-4-163-16,12-12 164 0,5-6-164 0,1 2-211 16,3-2 211-16,-12 5-211 0,-4 2 211 0,10-7-1531 0</inkml:trace>
  <inkml:trace contextRef="#ctx1" brushRef="#br0" timeOffset="57777.26">16275 11049 2353 0,'-55'76'0'16,"55"-76"131"-16,0 0-131 0,-36 51 132 15,3-6-132-15,33-45 3 0,0 0-3 0,-21 31 3 0,8-13-3 0,13-18-169 16,0 0 169-16,-5 12-168 0,9-6 168 0,-10 9-1612 16</inkml:trace>
  <inkml:trace contextRef="#ctx1" brushRef="#br0" timeOffset="58160.36">16897 9748 2095 0,'0'0'0'0,"3"12"0"0,2 9 0 16,-5-21 188-16,0 0-188 0,2 10 188 0,0-1-188 0,-2-9 60 15,0 0-60-15,0 0 60 0,3 5-60 0,-3-5-207 16,0 0 207-16,0 0-206 0,0 0 206 0,0 0-1522 16</inkml:trace>
  <inkml:trace contextRef="#ctx1" brushRef="#br0" timeOffset="58448.86">18660 9652 2207 0,'0'0'0'0,"0"0"0"0,0 0 0 16,0 0 161-16,1 5-161 0,-1-5 161 0,7 10-161 16,2-1-126-16,-4-4 126 0,2 2-125 0,-2 2 125 15,8 6-1618-15</inkml:trace>
  <inkml:trace contextRef="#ctx1" brushRef="#br0" timeOffset="58763.27">20110 8669 2409 0,'0'0'0'0,"-7"3"0"15,-7 4 0-15,7-2 48 0,0-3-48 0,7-2 48 16,-7 3-48-16,7-3-118 0,0 0 118 0,0 0-117 16,0 0 117-16,0 0-1614 0</inkml:trace>
  <inkml:trace contextRef="#ctx2" brushRef="#br0">33857 18625 0,'0'0'0,"0"0"0,0 0 0,0 0 0,0 0 0,0 0 0,0 0 0,0 0 0,0 0 0,0 0 0,0 0 0,0 0 0,0 0 0,0-9 0,0 9 0,0 0 0,0 0 0,0-9 0,0 9 0,0 0 0,0 0 0,0 0 0,0 0 0,0 0 0,0 0 0,0 0 0,0 0 0,0 0 0,0 0 0</inkml:trace>
  <inkml:trace contextRef="#ctx1" brushRef="#br0" timeOffset="124451.49">15389 8073 1087 0,'0'0'0'0,"0"0"0"0,24 16 0 0,-24-16 287 15,0 0-287-15,0 0 288 0,-15 5-288 0,15-5 228 16,0 0-228-16,-9 3 228 0,0-3-228 0,9 0 176 15,0 0-176-15,-12 5 177 0,1 6-177 0,11-11 104 0,0 0-104 16,-8 15 105-16,1 6-105 0,7-21 78 0,0 0-78 16,-6 27 78-16,-1 6-78 0,7-33 27 0,0 0-27 15,0 39 27-15,4 6-27 0,-4-45 6 0,0 0-6 16,3 38 7-16,6-2-7 0,-9-36 62 0,0 0-62 16,9 27 62-16,5-1-62 15,-14-26 0-15,0 0 0 0,21 22 0 0,9-6 0 16,-30-16 0-16,0 0 0 15,26 8 0-15,0-4 0 0,-26-4-62 16,0 0 62-16,26-4-61 0,0-8 61 0,-26 12-21 16,0 0 21-16,21-22-21 0,-5-13 21 0,-16 35-45 0,0 0 45 15,11-34-44-15,-4-5 44 0,-7 39-17 16,0 0 17-16,3-36-16 0,-1 0 16 16,-2 36 0-16,0 0 0 0,0-33 0 0,-2 7 0 15,2 26-3-15,0 0 3 0,0-20-3 0,-2 2 3 16,2 18 0-16,0 0 0 0,0-13 0 0,0 4 0 15,0 9 24-15,0 0-24 0,0-5 25 0,0 2-25 16,0 3 38-16,0 0-38 0,0 0 38 16,0 0-38-16,0 0 22 0,0 0-22 0,0 0 23 15,0 0-23-15,0 0 47 0,0 0-47 16,4 12 48-16,-1 12-48 0,-3-24 16 16,0 0-16-16,6 27 17 0,-1 6-17 15,-5-33 13-15,0 0-13 0,3 43 13 0,1 8-13 16,-4-51 52-16,0 0-52 0,0 48 52 15,0 4-52-15,0-52 22 0,0 0-22 0,-4 51 22 16,3 1-22-16,1-52-2 0,0 0 2 0,-2 51-2 16,0 1 2-16,2-52 15 0,0 0-15 15,-3 53 16-15,-3 5-16 16,6-58 1-16,0 0-1 0,-8 55 1 0,-5-3-1 0,13-52 61 16,0 0-61-16,-17 42 62 0,-4-4-62 15,21-38-43-15,0 0 43 0,-23 34-43 16,-3-4 43-16,26-30 0 15,0 0 0-15,-21 22 0 0,-3-7 0 0,24-15 7 16,0 0-7-16,-21 9 8 0,0-6-8 16,21-3-20-16,0 0 20 0,-20-3-20 15,-2-12 20-15,22 15-22 0,0 0 22 16,-16-19-22-16,7-7 22 16,9 26-51-16,0 0 51 15,-7-31-51-15,7-5 51 0,0 36 7 16,0 0-7-16,4-39 7 0,3-8-7 0,-7 47-1 15,0 0 1-15,14-39 0 0,0-1 0 0,-14 40-1 16,0 0 1-16,19-36-1 0,7 0 1 0,-26 36-43 0,0 0 43 16,26-29-42-16,1 2 42 0,-27 27-88 0,0 0 88 15,20-23-87-15,0 9 87 0,-20 14-152 0,0 0 152 16,15-13-151-16,-2 2 151 0,-13 11-529 0,0 0 529 16,8-6-528-16,-2 0 528 0,9-6-927 0</inkml:trace>
  <inkml:trace contextRef="#ctx1" brushRef="#br0" timeOffset="124791.3">15862 8306 1211 0,'0'0'0'0,"0"0"0"16,-5 12 0-16,5-12 306 0,-12 0-306 0,12 0 306 16,-7-3-306-16,7 3 238 0,0 0-238 0,0 0 238 15,0 0-238-15,0 0 148 0,0 0-148 0,0 0 148 16,0 0-148-16,0 0 86 0,0 0-86 0,0 0 87 16,0 0-87-16,0 0 43 0,9 0-43 0,1 0 43 15,8-3-43-15,-1-1 47 0,6-1-47 0,-2 2 48 16,0-1-48-16,-2 1 1 0,4 1-1 0,-9 2 2 15,-4 0-2-15,2-3 23 0,1 3-23 0,-5-4 24 16,-1 4-24-16,2-2 2 0,0 1-2 0,-9 1 3 16,0 0-3-16,0 0-165 0,0 0 165 0,0 0-165 15,0 0 165-15,0 0-585 0,0 0 585 0,0 0-585 0,0 0 585 16,0 0-922-16</inkml:trace>
  <inkml:trace contextRef="#ctx1" brushRef="#br0" timeOffset="125096.1">15857 8538 1076 0,'0'0'0'16,"19"-8"0"-16,15-8 0 0,-17 11 303 0,-8-2-303 0,-2 5 303 15,-6 2-303-15,-1 0 214 0,-1 9-214 0,1-9 214 16,0 0-214-16,0 0 146 0,14 2-146 0,-6-2 147 16,6 0-147-16,6 0 47 0,2-2-47 0,-11 2 48 15,-4 0-48-15,-7 0 9 0,9 0-9 0,3-3 9 16,2 3-9-16,1-4 47 0,3 4-47 0,-9 0 47 16,-4-2-47-16,-5 2-625 0,9-1 625 0,-9 1-625 15,0 0 625-15,0 0-804 0</inkml:trace>
  <inkml:trace contextRef="#ctx1" brushRef="#br0" timeOffset="125901">16533 8252 1323 0,'0'0'0'0,"0"0"0"16,0 12 0-16,0-12 351 0,0 0-351 0,0 0 352 16,0 0-352-16,0 0 214 0,0 0-214 0,0 0 214 15,0 0-214-15,0 0 148 0,0 0-148 0,-3 15 149 16,1 9-149-16,0 4 89 0,1 9-89 0,-3-14 89 16,1-11-89-16,3 0 69 0,0 3-69 0,0 6 69 15,3 6-69-15,-3-5 54 0,0 1-54 0,4-10 55 16,-4-4-55-16,0-9-1 0,0 5 1 0,0-5-1 15,0 0 1-15,0 0 33 0,5 9-33 0,-5-9 33 16,0 0-33-16,0 0 67 0,0 0-67 0,0 0 68 16,0 0-68-16,0 0-16 0,15-5 16 0,-6-2-15 0,-2-2 15 15,0-8 27-15,-2-5-27 0,2-6 27 16,-1-6-27-16,2 3-42 0,1-5 42 0,-4 14-42 16,-3 5 42-16,3 1 11 0,-3-3-11 0,5 5 11 15,-3 4-11-15,3-2-11 16,0-2 11-16,-4 8-10 0,-1 6 10 15,-2 0-48-15,7-7 48 0,-7 7-47 0,0 0 47 16,0 0-1-16,10 7 1 0,-3-1 0 0,2 5 0 16,0 2 2-16,-1 5-2 0,-1 6 2 15,4 7-2-15,-6-2-37 0,-5 2 37 0,2-11-36 16,0-4 36-16,-2 3 22 0,0-7-22 0,0 0 23 16,0 0-23-16,0 0-8 0,0-4 8 15,0-8-8-15,0 7 8 16,0-7 50-16,0 0-50 0,0 0 50 0,0 0-50 0,0 0-1 15,5 9 1-15,-5-9 0 0,7 0 0 0,2 0 8 16,-4-6-8-16,4 3 9 0,1-6-9 0,1-6 36 0,1-4-36 16,0-8 36-16,2-6-36 0,-2 0 0 0,-3-1 0 15,0 10 0-15,-4 5 0 0,4 2-2 0,3-2 2 0,-3 4-1 0,3 3 1 16,0-2-5-16,2 2 5 0,-5 5-5 0,-2 2 5 0,0 2-56 0,2-1 56 0,-2 4-56 16,-2 4 56-16,2-3-1 0,0 3 1 0,7 8-1 0,5 3 1 0,-12 4-23 15,-2-2 23-15,-1 11-22 0,1-1 22 0,-5 1 62 0,-4-1-62 16,10-1 62-16,2-4-62 0,-6-1 2 15,-5-2-2-15,6-7 2 0,2-4-2 0,-5-1 2 0,0 2-2 0,0-3 2 16,6 0-2-16,-5 0-27 0,-2 3 27 0,1-9-27 16,7 9 27-16,-7-9-376 0,0 5 376 0,8 2-376 15,1-4 376-15,5 9-1737 0</inkml:trace>
  <inkml:trace contextRef="#ctx1" brushRef="#br0" timeOffset="126844.95">17368 8303 1390 0,'0'0'0'0,"6"5"0"0,6 5 0 16,-12-10 302-16,0 0-302 0,0 0 303 0,-12-13-303 15,12 13 190-15,0 0-190 0,-6-9 190 0,-2 1-190 0,8 8 145 16,0 0-145-16,0-12 145 0,5 0-145 0,-5 12 78 16,0 0-78-16,3-9 79 0,6-3-79 0,-9 12 56 15,0 0-56-15,11-10 57 0,1 1-57 0,-12 9 26 16,0 0-26-16,21-8 26 0,5-4-26 0,-26 12 2 16,0 0-2-16,24-4 2 0,-3-1-2 0,-21 5 6 15,0 0-6-15,18 5 7 0,-6 7-7 0,-12-12 2 0,0 0-2 16,2 24 3-16,-6 10-3 0,4-34 5 15,0 0-5-15,-8 36 5 0,-6 6-5 16,-4-8 0-16,1-1 0 0,6-13 1 16,4-4-1-16,4-1 12 0,-1-8-12 0,-1 3 12 0,-2 1-12 15,2-5 33-15,0 3-33 0,5-9 33 0,0 0-33 16,0 0-1-16,0 0 1 0,0 0 0 0,0 0 0 0,0 0 37 16,0 0-37-16,0 0 37 0,0 0-37 0,0 0 6 0,1-7-6 15,-1 7 6-15,7-8-6 0,-3-3-2 0,3-1 2 16,8-5-2-16,1-10 2 0,-5 3-58 0,-6 0 58 15,14 1-57-15,9 3 57 0,-16 2-36 0,-6 3 36 16,9 3-36-16,3 2 36 0,-11-2-12 0,-7 1 12 16,15 1-12-16,10 2 12 0,-25 8-44 15,0 0 44-15,21-7-43 0,-4 2 43 0,-17 5 0 16,0 0 0-16,20-12 0 0,-1 0 0 0,-19 1 50 0,-9 3-50 16,13 1 50-16,3 2-50 0,-14 1 83 0,-9 1-83 15,16 3 84-15,0 0-84 0,0 0 74 0,0 0-74 16,0 0 75-16,0 0-75 0,0 0 0 0,0 0 0 0,-9 10 1 15,0 2-1-15,-15 4 43 0,-8 1-43 0,20 5 44 16,12 2-44-16,-14 3 58 0,-5 3-58 16,21 1 58-16,12-4-58 0,-18-1 30 0,-6-1-30 15,12 0 30-15,6-5-30 0,-1-4-2 0,2-4 2 16,10 0-2-16,9-7 2 0,-7 2 25 16,-3-2-25-16,10-2 26 0,5 1-26 0,-7-4-233 15,0 0 233-15,-5-4-232 0,-3 2 232 16,20-1-2249-16</inkml:trace>
  <inkml:trace contextRef="#ctx1" brushRef="#br0" timeOffset="127323.21">18174 8373 1793 0,'0'0'0'0,"12"-1"0"0,7-4 0 0,-19 5 340 0,0 0-340 16,0 0 341-16,0 0-341 0,0 0 200 0,-8-4-200 15,8 4 201-15,15-7-201 0,-4 2 99 0,8-2-99 16,4 6 99-16,10-3-99 0,-10-3 28 0,-1 2-28 0,18-4 28 16,9-1-28-16,-17 2-2 0,-9-1 2 0,8 6-2 15,2-3 2-15,-8 3-36 0,-6-6 36 16,4 6-36-16,1 0 36 0,-15-3-260 0,-13 3 260 0,11 0-259 16,2 3 259-16,7-6-1776 0</inkml:trace>
  <inkml:trace contextRef="#ctx1" brushRef="#br0" timeOffset="127540.3">18335 8169 1983 0,'0'0'0'0,"21"7"0"16,15 5 0-16,-29-5 327 0,-14 2-327 0,4-1 328 0,-4-3-328 15,-2 6 240-15,-2 2-240 0,6 16 241 0,4 13-241 16,-3-6 91-16,1 1-91 0,3-7 92 0,0-3-92 15,0-3 73-15,1 0-73 0,3-3 74 0,1-2-74 16,-2 1-124-16,-1 2 124 0,2-9-124 0,-1-5 124 0,1 1-499 16,3 1 499-16,5 2-498 0,2 0 498 0,14 12-1469 15</inkml:trace>
  <inkml:trace contextRef="#ctx1" brushRef="#br0" timeOffset="128112.06">19697 8315 1099 0,'0'0'0'0,"0"0"0"0,0 0 0 0,0 0 366 15,0 0-366-15,0 0 367 0,14-24-367 0,-14 24 279 16,0 0-279-16,9-12 280 0,-2 0-280 0,-7 12 212 16,0 0-212-16,5-9 212 0,1 3-212 0,-6 6 96 15,0 0-96-15,0 0 96 0,0-12-96 0,0 12 50 16,0 0-50-16,-18 0 50 0,-10 5-50 0,28-5 89 15,0 0-89-15,-40 10 89 0,-11 5-89 0,51-15 13 0,0 0-13 16,-56 26 13-16,-3 9-13 0,59-35 47 16,0 0-47-16,-47 36 47 0,8 5-47 0,39-41 9 0,0 0-9 15,-21 37 9-15,9 0-9 0,12-37 41 0,0 0-41 16,25 27 41-16,22-3-41 0,-47-24 20 0,0 0-20 16,47 21 20-16,11-6-20 0,-58-15-3 0,0 0 3 15,50 5-2-15,-1-3 2 0,-49-2-124 0,0 0 124 16,46-4-124-16,-6-4 124 0,-40 8-408 15,0 0 408-15,45-10-408 0,2-2 408 0,46-12-1695 0</inkml:trace>
  <inkml:trace contextRef="#ctx1" brushRef="#br0" timeOffset="130764.63">15401 7692 807 0,'0'0'0'0,"0"0"0"16,-17-5 0-16,8 3 291 0,0 0-291 0,-3 2 291 15,-4-3-291-15,2 3 249 0,-2 0-249 0,3 0 249 16,-1 0-249-16,-2 0 195 0,2-3-195 0,-4 3 195 16,3 0-195-16,1 0 132 0,-4 0-132 0,2 3 133 15,2-3-133-15,-3 3 97 0,0 1-97 0,3 1 98 16,0-1-98-16,-4-1 80 0,-1 6-80 0,-2-1 81 16,0 4-81-16,-2-2 63 0,-6 2-63 0,11 0 63 15,4-1-63-15,-5 4 12 0,-2 4-12 0,-2 12 12 16,0 8-12-16,3-3 39 0,-1 2-39 0,5-7 40 15,5-3-40-15,-3-4 0 0,2 0 0 0,-5 7 0 16,1-2 0-16,2 2-2 0,2-4 2 0,3 6-1 0,4-1 1 16,1 6 48-16,1 3-48 0,3-6 49 0,0-6-49 15,3 2-5-15,-1-1 5 0,2-5-5 0,-1-5 5 16,1 1 34-16,-3 3-34 0,3-5 34 0,-1-7-34 16,-1 7-5-16,1 1 5 0,3-3-5 0,1 6 5 0,-2-3 5 15,4 4-5-15,-4-8 6 0,2-4-6 0,2 7 17 16,-1-4-17-16,5 11 17 0,-5 5-17 0,6-4-1 15,2-3 1-15,-11-8-1 0,-1-11 1 0,-1 2 34 16,3-4-34-16,11 6 34 0,9-1-34 0,0-1-33 16,4-2 33-16,-12-1-32 0,-6-1 32 15,5 0 35-15,1-1-35 0,3 0 35 0,1 0-35 0,3 1-45 16,3-1 45-16,-9-1-45 0,-10-1 45 0,8 0 59 16,1 0-59-16,-1 0 60 0,-3-1-60 0,7 1-41 0,4 0 41 15,-8 0-40-15,-5-2 40 0,11 2 51 0,-2-5-51 16,-9 3 52-16,-5 0-52 0,5 1-47 0,4 1 47 15,3-2-46-15,6-1 46 0,-4-3 48 0,2 3-48 16,-9 0 49-16,-7-1-49 16,5 2-31-16,-4-1 31 0,5-4-31 0,2-1 31 0,5-3 51 0,-3-2-51 15,-5 2 51-15,2 3-51 0,-1-4-46 0,1 0 46 16,-2 3-45-16,-4-3 45 0,5 2 49 0,4-1-49 0,-8 1 50 16,0 2-50-16,1-3-49 0,2-1 49 0,-5 4-48 15,-1 3 48-15,2-6 37 0,1 1-37 0,-2 3 37 16,-2-3-37-16,6-1-34 0,1 1 34 0,-3 2-33 15,-2-1 33-15,3-1 8 0,1-1-8 0,-3 1 9 16,-1 2-9-16,0-3-5 0,-1-1 5 0,1 2-4 16,-2 0 4-16,2 1 14 0,2-3-14 0,-4 0 15 0,0-3-15 15,-1-1-8-15,-4-1 8 0,1 2-7 0,3-6 7 16,-1-5 9-16,-3-3-9 0,0 2 10 0,0 3-10 16,0-4-3-16,0-3 3 0,0 11-3 0,0 1 3 15,-3-2-3-15,1 1 3 0,0 7-3 0,2 1 3 16,-1 0-20-16,-3-1 20 0,2 1-19 0,-1 1 19 15,-2-2-8-15,1-3 8 0,-1 6-8 0,1 3 8 16,-1-1 15-16,-4-5-15 0,2-2 15 0,-5-6-15 16,3 3 1-16,1-5-1 0,-1 1 2 0,0 0-2 0,1 1 2 15,1-3-2-15,0 5 2 0,0 2-2 0,-2-2-37 16,-3 0 37-16,1 2-37 0,-5 2 37 0,2-4 1 16,0-2-1-16,-1 4 2 0,-3 2-2 0,1 3 11 0,-6 0-11 15,2 1 11-15,0 3-11 0,0-1-9 0,-5 0 9 16,0-1-9-16,-2 2 9 0,28 8-8 0,0 0 8 0,-37-12-8 15,-10 3 8-15,47 9 38 0,0 0-38 16,-46-7 39-16,-1 7-39 0,47 0-368 0,0 0 368 16,-36 0-367-16,2 4 367 0,-35-1-1850 0</inkml:trace>
  <inkml:trace contextRef="#ctx1" brushRef="#br0" timeOffset="131823.99">15069 7768 953 0,'0'0'0'0,"0"0"0"16,0 0 0-16,0 0 278 0,0 0-278 0,0 0 279 16,0 0-279-16,0 0 281 0,0 0-281 0,0 0 281 0,18-21-281 15,-18 21 197-15,0 0-197 0,8-10 197 0,1-2-197 16,-9 12 161-16,0 0-161 0,4-12 161 0,-3 0-161 16,-1 12 121-16,0 0-121 0,-5-12 122 0,-11 0-122 15,16 12 65-15,0 0-65 0,-26-16 66 0,-9 2-66 16,35 14 26-16,0 0-26 0,-43-13 26 0,-12-1-26 0,55 14-1 15,0 0 1-15,-57-15 0 0,-8-8 0 0,65 23 41 16,0 0-41-16,-75-22 42 0,-5-6-42 0,80 28 0 16,0 0 0-16,-104-34 0 0,-14-9 0 0,118 43 1 15,0 0-1-15,-114-32 1 0,-1-1-1 0,115 33-38 16,0 0 38-16,-119-27-37 0,0 4 37 0,119 23 26 16,0 0-26-16,-120-20 26 0,-4 2-26 0,124 18-17 15,0 0 17-15,-128-12-16 0,-1 6 16 0,129 6 1 0,0 0-1 16,-130-7 2-16,1 5-2 0,129 2-3 0,0 0 3 15,-120 0-2-15,6 2 2 0,114-2 1 0,0 0-1 16,-112 1 2-16,2 5-2 0,110-6-7 0,0 0 7 0,-105 6-6 16,4 6 6-16,101-12 33 0,0 0-33 0,-87 9 33 15,8 3-33-15,79-12-43 16,0 0 43-16,-84 16-42 0,6 1 42 0,78-17 33 0,0 0-33 0,-74 22 33 16,1 5-33-16,73-27-10 0,0 0 10 0,-70 33-10 15,5 7 10-15,65-40 9 0,0 0-9 0,-68 39 10 16,0 2-10-16,68-41-3 0,0 0 3 0,-73 36-2 15,1-1 2-15,72-35 5 0,0 0-5 0,-66 27 6 16,1 0-6-16,65-27 1 0,0 0-1 0,-56 33 1 16,4-2-1-16,52-31-25 0,0 0 25 0,-60 36-24 15,-4 4 24-15,64-40 5 0,0 0-5 0,-60 41 5 16,4 7-5-16,56-48 5 0,0 0-5 0,-47 41 5 16,7-5-5-16,40-36 3 0,0 0-3 0,-33 24 3 15,12-12-3-15,21-12-11 0,0 0 11 0,-14 12-11 0,2-3 11 16,12-9 12-16,0 0-12 0,-6 3 13 0,-1 0-13 0,7-3 0 15,0 0 0-15,0 0 0 0,0 0 0 0,0 0 3 16,0 0-3-16,0 0 4 0,0 0-4 0,0 0-26 16,0 0 26-16,0 0-25 0,9 0 25 0,-9 0 0 15,0 0 0-15,7-1 0 0,5-1 0 0,-12 2-125 16,0 0 125-16,14-7-125 0,0 2 125 16,-14 5-302-16,0 0 302 0,18-7-302 0,1 2 302 0,16-10-1639 15</inkml:trace>
  <inkml:trace contextRef="#ctx1" brushRef="#br0" timeOffset="132732.06">11084 7699 617 0,'0'0'0'0,"-4"12"0"16,-4 9 0-16,8-21 332 0,0 0-332 0,3-7 332 15,2-2-332-15,1 1 198 0,-3-4-198 0,1 3 198 16,-4 2-198-16,0 7 192 0,0-9-192 0,0 9 192 16,0 0-192-16,0 0 63 0,0 0-63 0,0 0 64 15,0 0-64-15,0 0 47 0,-7 12-47 0,1 1 47 16,-6 0-47-16,2 3 58 0,-1 3-58 0,2-2 59 15,1 2-59-15,-1 5 18 0,-1 3-18 0,1 4 18 16,-2 7-18-16,3-1 67 0,-3-4-67 0,4-5 67 16,2-8-67-16,-4 1 7 0,4-2-7 0,1-4 8 15,-1 1-8-15,2-4 0 0,-6 1 0 0,5-2 0 16,4-8 0-16,-3 6 55 0,1-6-55 0,2-3 56 16,0 12-56-16,0-7-5 0,0 2 5 0,0-7-5 0,0 9 5 15,0-9 8-15,0 0-8 0,0 0 9 16,0 0-9-16,0 0 58 0,0 0-58 0,0 0 59 0,0 0-59 15,0 0-4-15,0 0 4 0,0 0-4 0,0 0 4 16,0 0 10-16,9-6-10 0,-9 6 11 0,5-6-11 0,-5 6-3 16,7-12 3-16,-7 12-3 0,5-7 3 0,-5 7-14 15,0 0 14-15,0 0-13 0,0 0 13 16,0 0-34-16,0 0 34 0,0 0-34 0,0 0 34 0,0 0 0 16,0 0 0-16,0 0 1 0,0 0-1 0,0 0-1 15,0 0 1-15,0 0 0 0,0 0 0 0,0 0 45 0,9 3-45 16,-9-3 45-16,5 4-45 0,-5-4 44 15,9 3-44-15,7-3 45 0,1 0-45 0,9-3 29 0,4-3-29 16,-7 5 29-16,1-1-29 0,8-5 36 0,1 2-36 16,-3 2 36-16,-8-3-36 0,8 3 22 0,0 0-22 0,-13 3 22 15,-11 0-22-15,9 0 1 0,-1-4-1 0,-9 4 2 16,-3 0-2-16,-2 0 36 0,9 0-36 0,-9 0 36 16,7 0-36-16,-7 0 34 0,9 0-34 0,-9 0 35 15,0 0-35-15,0 0-80 0,0 0 80 0,0 0-80 16,0 0 80-16,0 0-545 0,10 0 545 0,-10 0-545 15,5 0 545-15,4 0-1288 0</inkml:trace>
  <inkml:trace contextRef="#ctx2" brushRef="#br0" timeOffset="48567.84">20339 14380 0,'0'0'0,"0"0"16,0 0-1</inkml:trace>
  <inkml:trace contextRef="#ctx1" brushRef="#br0" timeOffset="135699.94">17545 8597 1367 0,'0'0'0'15,"0"0"0"-15,0 0 0 0,0 0 317 0,0 0-317 16,0 0 318-16,0 0-318 0,0 0 270 0,0 0-270 0,0 0 271 16,0 0-271-16,0 0 185 0,0 0-185 0,0 0 186 15,0 0-186-15,0 0 67 0,0 0-67 0,0 0 68 16,0 0-68-16,0 0 48 0,0 0-48 0,0 0 48 15,30-7-48-15,-30 7 75 0,0 0-75 0,19-4 75 16,2-1-75-16,-21 5-4 0,0 0 4 0,21 0-3 16,1-3 3-16,-22 3 30 0,0 0-30 0,25 3 30 15,-4 4-30-15,-21-7 0 0,0 0 0 0,26 10 1 16,2 2-1-16,-28-12 0 16,0 0 0-16,30 16 1 0,3 3-1 15,-33-19 15-15,0 0-15 16,35 27 15-16,2 2-15 0,-37-29-26 15,0 0 26-15,40 38-26 0,-2 7 26 0,-38-45-7 16,0 0 7-16,40 42-6 0,2 7 6 16,-42-49 12-16,0 0-12 0,39 42 13 15,-1 3-13-15,-38-45-9 0,0 0 9 16,47 60-9-16,6 11 9 0,-53-71 46 16,0 0-46-16,47 75 47 0,2 6-47 15,-49-81-52-15,0 0 52 0,47 73-51 16,0-4 51-16,-47-69 38 15,0 0-38-15,44 72 38 0,-2 2-38 0,-42-74-35 16,0 0 35-16,38 81-34 0,1 10 34 0,-39-91 38 16,0 0-38-16,31 82 39 0,1-6-39 0,-32-76-44 15,0 0 44-15,31 82-43 0,-7 7 43 0,-24-89 43 16,0 0-43-16,28 88 44 0,-5-1-44 0,-23-87-33 16,0 0 33-16,23 83-32 0,0-3 32 0,-23-80 34 15,0 0-34-15,21 91 35 0,-1 7-35 16,-20-98-1-16,0 0 1 0,20 88-1 15,-1-8 1-15,-19-80-1 16,0 0 1-16,19 89 0 0,2 8 0 0,-21-97-11 16,0 0 11-16,19 84-10 0,2-2 10 15,-21-82 3-15,0 0-3 0,16 81 3 0,-4-4-3 16,-12-77 0-16,0 0 0 0,12 86 1 0,-5 3-1 16,-7-89 3-16,0 0-3 0,2 82 3 0,-4-4-3 15,2-78 12-15,0 0-12 16,-3 79 12-16,-2-4-12 0,5-75-2 15,0 0 2-15,-6 86-1 0,-6 7 1 16,12-93 0-16,0 0 0 16,-14 78 0-16,-1-5 0 0,15-73-5 15,0 0 5-15,-21 79-5 0,-4-1 5 0,25-78 10 16,0 0-10-16,-23 85 10 0,1-3-10 0,22-82-14 0,0 0 14 0,-21 75-13 16,0-2 13-16,21-73 8 0,0 0-8 0,-23 75 9 0,0 1-9 0,23-76-25 0,0 0 25 0,-28 78-24 0,2 1 24 0,26-79 26 15,0 0-26-15,-30 73 26 0,-3-10-26 0,33-63-31 0,0 0 31 0,-42 64-31 0,-5-1 31 0,9-10 1 0,3-3-1 16,5-4 1-16,4-3-1 0,0-5 13 0,1-7-13 0,2-2 13 0,-4-5-13 0,20 4 3 0,12-1-3 15,-19-6 3-15,-4-6-3 0,17 0-17 0,8-6 17 0,-14 1-17 0,-4-1 17 16,9 1 3-16,6 1-3 0,-9 4 3 0,-8-1-3 0,13 1 5 0,6 2-5 0,-17 0 5 0,-10-1-5 16,0-7 3-16,-1-4-3 0,-15 17 3 0,-7 9-3 0,4 3 42 0,-7 7-42 15,0-6 43-15,-9-1-43 0,12-7-3 0,0-1 3 0,4 3-3 0,3 1 3 0,3 0 4 16,4 1-4-16,0 7 5 0,-3 2-5 0,1-6-9 0,3-3 9 0,-6 1-9 0,2 1 9 0,-6 1 0 16,-1 1 0-16,2-4 1 0,3-4-1 0,0 0 3 0,1 1-3 0,0-2 3 15,-3-1-3-15,4 1 19 0,-4 2-19 0,6-4 20 16,-3 0-20-16,3-2 0 0,-2-3 0 0,1-2 0 15,3-2 0-15,-5-2 0 0,5-5 0 16,1 4 0-16,0-2 0 0,0 1 1 0,-2-1-1 0,4-1 1 16,-4-3-1-16,4 3 0 0,2-4 0 0,1 2 0 15,2 0 0-15,3 0 0 0,-3-2 0 0,4 3 1 16,-1-4-1-16,1 5-1 0,-4 3 1 0,4-6-1 16,-4 1 1-16,1 0 0 0,5 0 0 0,-3 0 1 15,-3 1-1-15,4 1 3 0,1 0-3 0,6-3 3 16,-3 0-3-16,5-3-2 0,1-1 2 0,0 1-1 15,-2-1 1-15,2 0 0 0,2-2 0 0,5 0 0 16,-9 1 0-16,9-1 2 0,0 0-2 0,0 0 2 16,0 0-2-16,0 0-1 0,0 0 1 0,0 0 0 15,0 0 0-15,0 0 5 0,0 0-5 0,0 0 6 16,0 0-6-16,0 0 0 0,0 0 0 0,0 0 0 16,0 0 0-16,0 0 0 0,0-8 0 0,0 8 1 0,2-12-1 15,-1 5-10-15,1 0 10 0,-2 7-9 16,4-10 9-16,-4 10 13 0,0-9-13 0,0 9 14 0,1-7-14 15,-1 7-4-15,7-7 4 0,-7 7-3 0,0 0 3 0,0 0 11 16,0 0-11-16,0 0 11 0,0 0-11 16,0 0-7-16,0 0 7 0,0 0-6 0,0 0 6 15,0 0 15-15,0-8-15 0,2 1 15 0,0-2-15 0,3-1-39 16,-3-2 39-16,1 5-38 0,1 2 38 0,-4 5 6 16,9-12-6-16,-9 12 7 0,7-9-7 0,-7 9-13 15,7-10 13-15,-7 10-12 0,3-5 12 0,-3 5 0 16,0 0 0-16,0 0 0 0,0 0 0 0,0 0 20 15,12-10-20-15,-12 10 20 0,9-11-20 0,-6 5-4 0,3-1 4 16,-6 7-4-16,5-9 4 0,-5 9 0 0,3-8 0 16,-3 8 1-16,0 0-1 0,0 0-5 0,0 0 5 0,0 0-5 15,0 0 5-15,0 0 4 0,0 0-4 0,0 0 4 16,0 0-4-16,0 0-34 0,-7-4 34 0,7 4-34 16,-7-3 34-16,7 3 37 0,-10 0-37 0,3 1 37 15,-2 1-37-15,1 2-51 0,-3-3 51 0,2 3-51 16,1 1 51-16,-3 0 41 0,-1 2-41 0,-2 0 42 15,0 0-42-15,0 1-62 0,0 2 62 0,-4 1-61 16,3-1 61-16,-3 2 45 0,1 3-45 0,1-2 45 16,2-1-45-16,0 1-15 0,0-1 15 0,2 2-15 15,0-2 15-15,3 2 27 0,0 1-27 16,0 2 27-16,1 1-27 0,3-1-17 0,1 0 17 0,1 0-16 16,-1-3 16-16,4 1 18 0,4-1-18 0,-4-4 18 0,0 0-18 15,3-4-9-15,1 1 9 0,3-1-9 0,-1 0 9 16,5-3 33-16,-1-3-33 0,1 0 33 0,-1 0-33 15,4 0-20-15,4 0 20 0,-4-2-20 16,2 1 20-16,10-3 30 0,0-3-30 0,-2 0 30 16,1 0-30-16,5-1-7 0,3-1 7 15,0 2-6-15,2 1 6 0,0-3-72 16,0 0 72-16,-2 6-71 0,2-4 71 0,-4 4-439 0,4 1 439 16,2 2-439-16,-2 2 439 0,33-1-1710 0</inkml:trace>
  <inkml:trace contextRef="#ctx2" brushRef="#br0" timeOffset="53621.35">22474 17444 0,'0'0'0</inkml:trace>
  <inkml:trace contextRef="#ctx1" brushRef="#br0" timeOffset="139852.54">17604 7871 841 0,'0'0'0'0,"0"0"0"15,0 0 0-15,0 0 266 0,0 0-266 0,0 0 267 0,0 0-267 16,0 0 166-16,0 0-166 0,0 0 167 0,0 0-167 15,0 0 136-15,-24 0-136 0,12 0 137 0,-1 0-137 16,3 3 66-16,-6-3-66 0,-1 9 66 0,-3 6-66 16,1-3 32-16,0 5-32 0,7-7 32 0,5-1-32 0,-2-2 67 15,2 2-67-15,-9 6 68 0,-1 9-68 0,-4-3 60 16,0 3-60-16,7-9 60 0,5-3-60 16,-5 0 1-16,4 0-1 0,-4 7 2 0,-9 5-2 15,6 0 53-15,1 0-53 16,0-3 53-16,2-2-53 0,0 5 38 0,5-6-38 15,-3 15 38-15,-4 8-38 0,9-3-16 0,4-5 16 16,-2-6-15-16,1-10 15 0,4 2 37 0,0-3-37 16,4 1 38-16,1 2-38 0,-2 1-1 15,4 2 1-15,0-6 0 0,2-6 0 16,0 4 0-16,3 1 0 0,2 3 0 16,4-3 0-16,1 2 60 0,0-1-60 15,-1-1 61-15,-1-6-61 0,4 3 0 16,2 0 0-16,-2-4 0 0,0-3 0 15,3 1-13-15,4-3 13 0,-2-3-12 0,2 0 12 16,4 0 50-16,3 0-50 0,-6-3 51 0,-3-4-51 16,1 2-2-16,1-1 2 15,-7 1-2-15,-2 0 2 16,2-3 0-16,0-3 0 0,-2 1 0 16,0 0 0-16,-1-2 15 0,-1-4-15 15,-3 1 16-15,2-2-16 0,-2 1 14 16,0-3-14-16,-2 6 15 0,-3-3-15 15,0-3 4-15,-3-1-4 0,0-4 5 0,-3-7-5 16,-1-7 8-16,0-5-8 0,-1 7 8 0,-1 2-8 0,-1 1-2 16,-3-1 2-16,4 8-1 0,-5 4 1 0,1 1-6 15,-4 0 6-15,1 6-5 0,0 3 5 0,0 0-4 0,-2-3 4 16,0-1-4-16,-6 4 4 0,1 0-7 0,-4 0 7 16,2-7-7-16,1-1 7 0,-1-1-13 0,0-1 13 0,6 5-13 0,-4 1 13 15,-4-3 15-15,-1 2-15 0,5 2 16 0,0 3-16 0,-7 0-77 0,-3 1 77 16,1 6-77-16,2-2 77 0,-5 6-598 0,-4 1 598 0,4 5-598 0,1 2 598 15,-23 5-958-15</inkml:trace>
  <inkml:trace contextRef="#ctx1" brushRef="#br0" timeOffset="140888.99">16690 8267 998 0,'0'0'0'0,"0"0"0"0,-10-15 0 0,10 15 238 0,0 0-238 15,-7-9 239-15,0 2-239 0,7 7 157 0,0 0-157 16,-3-12 157-16,-6-7-157 0,9 19 161 0,0 0-161 0,-9-17 161 16,-7-7-161-16,16 24 56 0,0 0-56 0,-19-27 56 15,-2-6-56-15,21 33 33 0,0 0-33 0,-30-46 33 16,-3-11-33-16,33 57 25 0,0 0-25 0,-31-60 26 15,-2-5-26-15,33 65 21 0,0 0-21 0,-27-60 21 16,5 0-21-16,22 60 34 16,0 0-34-16,-13-73 35 0,8-9-35 0,5 82 58 15,0 0-58-15,14-72 59 0,16 2-59 16,-30 70-47-16,0 0 47 0,47-64-46 16,18 8 46-16,-65 56 27 0,0 0-27 0,75-50 27 15,14 9-27-15,-89 41 0 0,0 0 0 0,89-45 0 0,2 2 0 16,-91 43 31-16,0 0-31 0,77-36 31 0,-11-2-31 0,-66 38-11 15,0 0 11-15,54-29-10 0,-10 2 10 0,-44 27 1 16,0 0-1-16,28-19 2 0,-18 7-2 0,-10 12 0 16,0 0 0-16,11-11 0 0,-9 8 0 0,-2 3 10 0,0 0-10 15,0 0 10-15,-4-7-10 0,-5 4-4 0,-1 3 4 0,3 0-3 16,0-2 3-16,-2 2-1 0,-1-2 1 0,1 2 0 0,0 0 0 16,-1 0-3-16,-1-1 3 0,4 1-3 0,2-4 3 0,-4 4-1 15,1-3 1-15,-1 1 0 0,5 2 0 0,-4 0-2 16,1-2 2-16,0 1-1 0,0 1 1 0,-2-4 0 15,0 1 0-15,4-1 1 0,-4 3-1 0,1-3-1 16,-1 1 1-16,-2 1-1 0,1 0 1 0,-2 1-1 16,-1 1 1-16,1 0-1 0,2-4 1 15,-3 4-9-15,-1 0 9 0,2-3-8 0,3 1 8 16,-3-2 3-16,0 1-3 0,3 0 4 0,4 3-4 16,-2-4-26-16,2 2 26 0,5 2-25 0,-9-3 25 0,9 3 5 15,0 0-5-15,0 0 6 0,0 0-6 0,0 0-11 16,0 0 11-16,7 0-11 0,5-7 11 0,6 2-20 15,4-4 20-15,1 6-19 0,3-4 19 0,2 2-1 16,2 2 1-16,5 3 0 0,0 0 0 16,0 0-5-16,3 0 5 0,-8 0-4 15,-4 3 4-15,-1-3 0 0,1 3 0 16,-9 3 0-16,-8-3 0 0,2 0-10 0,-1 6 10 16,-3 0-10-16,0-3 10 0,-3 8 3 15,1 2-3-15,-5 11 4 0,-5 4-4 16,1 2 3-16,-5 1-3 0,6-17 3 15,3-12-3-15,0-5 36 0,0 0-36 16,-5 19 36-16,-9 9-36 0,5-4 35 0,2-2-35 0,0-5 36 16,5-5-36-16,-1-5-416 0,6 2 416 0,-3-9-415 0,5 3 415 0,2 2-1154 0</inkml:trace>
  <inkml:trace contextRef="#ctx1" brushRef="#br0" timeOffset="141449.2">17657 6743 1166 0,'0'0'0'0,"0"0"0"0,5 0 0 0,-5 0 301 0,12-10-301 16,-12 10 301-16,0 0-301 0,0 0 190 0,0 0-190 16,0 0 190-16,0 0-190 0,0 0 86 0,0 0-86 0,-3 7 87 15,1 5-87-15,-2 0 69 0,-3 6-69 0,6-4 70 16,-5 0-70-16,3 3 0 0,-1 4 0 0,3 3 1 15,-1 3-1-15,4 4 2 0,3-2-2 0,-3-10 2 16,-1-7-2-16,6 4 81 0,4-1-81 0,-1 0 81 16,4 3-81-16,2-6 21 0,0-5-21 0,1-4 21 15,2-5-21-15,1-8-1 0,2-6 1 16,-1-2-1-16,-3-6 1 0,-1 3 13 16,-3-3-13-16,2 5 13 0,-5-2-13 15,-1 3-2-15,0-3 2 0,-3 6-1 0,-1-1 1 16,-1 4 13-16,-2 0-13 0,1 5 14 0,-4 6-14 0,0 1-3 15,0 0 3-15,0 0-3 16,0 0 3-16,0 0-71 16,-11 1 71-16,11-1-70 0,-7 0 70 0,7 0 5 15,0 0-5-15,0 7 6 0,-1 5-6 16,1 4-11-16,0-1 11 16,1-3-10-16,1-3 10 0,3-1 12 0,2 2-12 15,6 2 13-15,-1 1-13 0,7-1 2 16,6-4-2-16,-8-4 2 0,1-3-2 0,2-2 36 15,-2-3-36-15,-1-4 36 0,1-1-36 0,-4-1 28 16,-4-2-28-16,-1 0 28 0,-4-7-28 0,-1 2-10 16,-2 1 10-16,-2-3-9 0,0 6 9 15,-6-3 5-15,-1 1-5 0,0 3 6 0,0 0-6 16,-3 0-2-16,-4 0 2 0,3 3-1 0,-1 2 1 16,-2 0 22-16,-2 2-22 0,8 2 22 0,3 1-22 15,-2 0-253-15,0 2 253 0,7 0-252 0,0 0 252 0,0 0-1561 0</inkml:trace>
  <inkml:trace contextRef="#ctx1" brushRef="#br0" timeOffset="141937.23">18383 6791 718 0,'0'0'0'0,"-10"0"0"0,-6-3 0 0,9 3 113 16,6-4-113-16,1 4 113 0,13-2-113 0,-2 1 66 15,5-1-66-15,-2-1 67 0,1-4-67 0,-4 2 138 16,-2-1-138-16,3 0 138 0,2-3-138 0,-4 2 83 15,-1-1-83-15,-7-4 84 0,0-4-84 0,-2-1 89 16,-2 1-89-16,2 1 90 0,0 0-90 0,-5-1 102 16,-4 4-102-16,5 7 102 0,1-2-102 0,-6 4 73 0,-5 3-73 15,5 0 73-15,1 3-73 0,-6 4 35 0,-4 5-35 16,6-3 36-16,3-4-36 0,-8 8 47 0,-1 5-47 16,8-3 48-16,1 1-48 15,-1-1 51-15,-8 6-51 0,11-9 52 16,4-4-52-16,1 8-1 0,-3-1 1 15,5 6 0-15,1 3 0 0,5 0 52 16,1 3-52-16,0-8 53 0,1-7-53 16,6 3 50-16,4-2-50 0,1-1 51 15,9 0-51-15,-7-4-98 0,0-4 98 16,2-3-98-16,-1-2 98 0,-1-3-558 0,0-3 558 0,-5 2-557 16,0-3 557-16,17-8-710 0</inkml:trace>
  <inkml:trace contextRef="#ctx1" brushRef="#br0" timeOffset="142093.95">18640 6649 796 0,'0'0'0'0,"-1"18"0"15,-5 8 0-15,5-15 289 0,1-10-289 0,0-1 290 0,7-10-290 16,-7 10 164-16,0 0-164 0,0 0 164 0,0 0-164 16,0 0 121-16,3 9-121 0,-3-9 121 0,4 8-121 15,-3-1 47-15,3 5-47 0,-4-7 47 0,0-1-47 16,0-4 30-16,3 12-30 0,3-6 30 16,-5 3-30-16,6 3-270 0,-2-3 270 0,2-3-270 0,2 0 270 15,7 6-1042-15</inkml:trace>
  <inkml:trace contextRef="#ctx1" brushRef="#br0" timeOffset="142214.99">18687 6438 1155 0,'0'0'0'0,"0"0"0"0,-15-16 0 0,4 7 255 16,-3 6-255-16,6 0 255 0,1-1-255 0,7 4 135 16,0 0-135-16,0 0 135 0,-11-2-135 0,11 2 58 0,0 0-58 15,0 0 59-15,4 9-59 0,1 0-1494 16</inkml:trace>
  <inkml:trace contextRef="#ctx1" brushRef="#br0" timeOffset="142670.32">19005 6479 1300 0,'0'0'0'0,"-17"0"0"15,-13 3 0-15,30-3 198 0,0 0-198 0,-17 0 198 16,3 0-198-16,14 0 118 0,0 0-118 0,-18 16 119 15,1 4-119-15,17-20 57 0,0 0-57 0,-12 31 57 16,5 5-57-16,7-36 35 0,0 0-35 0,-2 28 35 16,-3-1-35-16,5-27 46 0,0 0-46 0,5 24 47 15,4-3-47-15,-9-21-61 0,0 0 61 0,17 15-60 16,9-11 60-16,-26-4-59 0,0 0 59 0,25-4-58 0,3-11 58 16,-28 15-10-16,0 0 10 0,21-21-10 0,-2-13 10 15,-19 34-3-15,0 0 3 16,14-26-3-16,-5-1 3 0,-9 27 82 15,0 0-82-15,8-24 82 16,-6 5-82-16,-2 19 13 0,0 0-13 16,4-12 13-16,-3 5-13 0,-1 7 43 0,0 0-43 15,7 10 44-15,4 14-44 0,-11-24 1 0,0 0-1 16,14 33 1-16,0 6-1 0,-14-39 40 0,0 0-40 16,12 43 41-16,-3 5-41 0,-9-48 69 0,0 0-69 15,5 55 70-15,-5 2-70 0,0-57 1 0,0 0-1 16,-5 61 2-16,-4 8-2 0,9-69 19 0,0 0-19 15,-23 69 20-15,-5 5-20 0,28-74 38 0,0 0-38 16,-21 42 39-16,2-12-39 0,19-30 57 0,0 0-57 16,-23 19 58-16,2-11-58 0,6-8-192 0,1-5 192 15,3-11-191-15,4-8 191 0,-10-15-1615 16</inkml:trace>
  <inkml:trace contextRef="#ctx1" brushRef="#br0" timeOffset="143054.6">19271 6232 1323 0,'0'0'0'0,"-9"18"0"0,-8 18 0 16,8-15 228-16,4-5-228 0,5-16 228 0,3-11-228 15,-3 11 171-15,0 0-171 0,0 0 171 0,0 0-171 16,0 0 105-16,2 11-105 0,-2 9 105 0,-2 8-105 16,2 1 1-16,2 5-1 0,0-10 1 0,-2-8-1 15,2 4 23-15,-1 2-23 0,5 11 24 0,1 7-24 16,-2-8 35-16,4 1-35 0,-4-11 36 0,-2-6-36 0,4-3 52 15,0-2-52-15,5-3 52 0,4-4-52 0,-2-1-19 16,5-6 19-16,-1-1-18 16,-2-8 18-16,-1 0 3 15,-6-8-3-15,0-3 4 0,-2-4-4 16,0 1 19-16,0 2-19 0,-4 5 20 0,2-2-20 16,-5 6-19-16,0 3 19 0,0 3-18 15,0 6 18-15,0 3-8 0,-3-9 8 16,3 9-7-16,0 0 7 0,0 0-63 15,0 0 63-15,0 9-63 0,3 6 63 0,-3 6 30 16,0 7-30-16,0-11 30 16,4-5-30-16,1 3 19 0,-3 1-19 0,5-4 20 15,-2 0-20-15,4 0-233 0,0-4 233 16,-1-1-233-16,3-3 233 0,8 8-1396 16</inkml:trace>
  <inkml:trace contextRef="#ctx1" brushRef="#br0" timeOffset="143198.16">19662 6041 1390 0,'0'0'0'0,"0"17"0"16,4 11 0-16,-2-16 207 0,-2-5-207 0,3 5 208 16,2 0-208-16,1 8 181 0,-3 8-181 0,9 3 181 15,6-2-181-15,-11 2 128 0,-2 0-128 0,-1-7 128 16,3-9-128-16,-4 6 14 0,0 3-14 0,10 0 15 0,6 3-15 16,14 25-1783-16</inkml:trace>
  <inkml:trace contextRef="#ctx1" brushRef="#br0" timeOffset="143388.24">19715 6338 1558 0,'0'0'0'0,"17"-2"0"0,11 1 0 0,-14-3 214 16,-5 1-214-16,17-2 215 0,9-2-215 0,-2 3 112 0,2 3-112 15,2-6 112-15,5 2-112 0,-5 1 98 0,-4-5-98 16,-4 6 99-16,-2 0-99 0,-8 3-408 0,-7 0 408 15,2 3-408-15,0 0 408 0,14-1-1032 0</inkml:trace>
  <inkml:trace contextRef="#ctx1" brushRef="#br0" timeOffset="144223.29">19926 7544 471 0,'0'0'0'0,"0"0"0"15,-36 0 0-15,20-3 378 0,-2 0-378 0,4-1 378 16,7 2-378-16,-10 2 262 0,-6 2-262 0,-7 5 263 16,-6 5-263-16,-3 5 181 0,-4 6-181 0,2 1 181 15,-4 3-181-15,-4 12 110 0,-7 10-110 0,-8 21 110 16,-8 23-110-16,7-11 122 16,4 2-122-16,17-3 123 15,8 1-123-15,17-3 21 16,6 5-21-16,17-13 21 15,6-11-21-15,10-2 76 0,6-7-76 16,7-4 76 0,9-6-76-16,9-3 45 0,10-7-45 15,3-11 46-15,4-10-46 16,4-8 29-16,5-7-29 0,2-10 29 16,-4-9-29-16,3-6 28 0,3 0-28 15,-6-7 28-15,-2 1-28 0,-6 2 3 16,-8-2-3-16,-3-3 3 15,-7-6-3-15,-9-13 8 0,-12-14-8 16,-4 8 8-16,-4 1-8 0,-10-4 1 16,-8-5-1-16,-7-4 1 0,-9-3-1 15,-7 5-2-15,-11 6 2 0,-4 11-1 16,-8 14 1-16,5 10-20 0,4 18 20 0,-3 0-20 16,-9 3 20-16,0 3-34 0,-6 7 34 0,6 1-33 15,3 2 33-15,1 6-395 0,1 2 395 0,21-2-394 16,9-4 394-16,-22 6-1419 0</inkml:trace>
  <inkml:trace contextRef="#ctx1" brushRef="#br0" timeOffset="144713.03">20344 7975 1031 0,'0'0'0'16,"17"-5"0"-16,13-3 0 0,-30 8 259 0,0 0-259 0,0 0 259 16,-5 13-259-16,5-13 230 0,0 0-230 0,0 11 231 15,0-5-231-15,8 3 140 0,6-7-140 0,11-4 140 16,1-5-140-16,13-1 69 0,1-8-69 0,9-1 70 15,8-2-70-15,-57 19 57 0,0 0-57 0,107-31 57 16,34-10-57-16,-141 41 43 0,0 0-43 0,158-39 43 16,22-4-43-16,-180 43-3 0,0 0 3 0,164-36-3 15,0 0 3-15,-164 36 25 0,0 0-25 0,129-28 26 16,-22 4-26-16,-34 9-53 0,-29 3 53 0,-16 0-52 16,-23 5 52-16,-5 7-173 0,-9-9 173 0,-6 2-172 15,-6 2 172-15,-4-2-366 0,-6-1 366 0,12 4-366 16,3 4 366-16,-19-1-968 0</inkml:trace>
  <inkml:trace contextRef="#ctx1" brushRef="#br0" timeOffset="144963.9">21642 7479 953 0,'0'0'0'0,"0"0"0"0,10 14 0 0,-10-14 362 16,0 0-362-16,0 0 363 0,0 0-363 0,0 0 260 15,0 0-260-15,0 0 260 0,11 0-260 0,-1 2 183 16,3 1-183-16,4 1 184 0,2-1-184 0,2 6 102 0,0 3-102 15,-3 0 102-15,-3 0-102 0,3 3 65 0,-4 1-65 16,0-1 65-16,-4 2-65 0,1 2 48 0,-4-2-48 16,-2-5 48-16,-1-3-48 0,-3 4 47 0,-1 0-47 15,-1 4 48-15,1 2-48 0,-6-1 5 0,3 3-5 16,-2-7 6-16,1-4-6 0,1 2 21 0,-3 0-21 16,3-5 21-16,-1 2-21 0,-1-1-153 0,0-1 153 0,5-7-152 15,-4 9 152-15,1-4-2031 0</inkml:trace>
  <inkml:trace contextRef="#ctx1" brushRef="#br0" timeOffset="145749.46">22178 7069 1446 0,'0'0'0'16,"2"16"0"-16,0 8 0 0,0-6 258 0,-1 0-258 0,4-3 259 15,4-3-259-15,0 4 172 0,1-1-172 16,8 2 172-16,-1-5-172 0,1 4 81 0,-4-1-81 16,3 2 81-16,1 2-81 0,-2 0 39 0,-6-2-39 0,-1-5 39 15,-2-7-39-15,-2 6 31 0,-2-6-31 0,-3-5 31 16,0 0-31-16,0 0-47 0,-7 0 47 0,0-2-47 15,-3 2 47-15,-6-7-52 0,-5-5 52 0,0-3-52 16,-1-2 52-16,1-2 25 0,1-5-25 0,6 3 26 16,2 2-26-16,0-5-20 0,3-7 20 0,6-7-20 15,1-4 20-15,2-1-1 0,2 0 1 0,7 3 0 16,3 3 0-16,2 6-11 0,3 1 11 0,2 8-10 16,6 2 10-16,-1 4 13 0,4 4-13 0,2 0 13 15,0 3-13-15,-4 6-38 0,0 0 38 0,4 3-37 16,-4-4 37-16,-5 8 0 0,-7-1 0 0,-4-1 0 15,-3-1 0-15,-7-1-62 0,-1 14 62 0,1-14-61 0,-2 11 61 16,-5-3 11-16,-4 1-11 0,-3 11 11 0,-5 9-11 16,-2 1 5-16,0 2-5 0,4-6 5 0,3-2-5 0,0 5 7 15,-2 2-7-15,9-14 8 0,5-6-8 0,-1 4 1 16,-2 2-1-16,3-1 2 0,2 1-2 0,2 2 44 16,-1-4-44-16,3-3 45 0,1 0-45 0,2-5 6 15,4 2-6-15,3-1 6 0,1-4-6 16,1 4 30-16,0-4-30 0,3 1 30 0,0-2-30 0,2 1-20 15,2-1 20-15,1-3-20 0,4 2 20 0,-5 1-1 16,-4 1 1-16,-1-1 0 0,-4-1 0 0,1 5 23 16,1-4-23-16,-5 0 24 0,-8 3-24 0,4-1 0 15,-2 5 0-15,-5-10 1 0,0 0-1 0,0 0 46 0,-7 7-46 16,-1 3 47-16,-3 4-47 0,-12 3 83 0,-8 4-83 16,21-11 83-16,6-5-83 0,-12 2 0 0,-6-4 0 0,-10 15 0 15,-13 2 0-15,-1-1 35 0,-4 2-35 0,18-6 35 16,11-6-35-16,-3-2-71 0,1-4 71 0,11-1-70 15,8-2 70-15,-3-2-418 0,0 2 418 0,7-9-417 16,6-1 417-16,1-10-1185 0</inkml:trace>
  <inkml:trace contextRef="#ctx1" brushRef="#br0" timeOffset="145953.98">22832 6987 1479 0,'0'0'0'0,"-6"19"0"0,-1 8 0 15,6-18 273-15,-3-9-273 0,4 0 274 0,-5 10-274 16,5-1 165-16,2-6-165 0,-1 7 166 0,1 4-166 0,2 3 137 16,-3 2-137-16,3-5 138 0,1-2-138 0,0 1 23 15,1-1-23-15,1 1 24 0,3-5-24 0,-8 1-264 16,0-1 264-16,-2-8-264 0,7 11 264 0,0-3-1488 16</inkml:trace>
  <inkml:trace contextRef="#ctx1" brushRef="#br0" timeOffset="146065.06">22680 6803 1300 0,'0'0'0'0,"8"5"0"0,5 6 0 0,-13-11 153 0,0 0-153 16,0 0 154-16,5-9-154 0,-5 9 86 0,5-3-86 0,6 4 86 16,3 1-86-16,12 3-1296 0</inkml:trace>
  <inkml:trace contextRef="#ctx1" brushRef="#br0" timeOffset="146704.51">23209 6839 1569 0,'0'0'0'0,"-16"0"0"16,-10 4 0-16,9-1 227 0,1 2-227 0,16-5 227 15,-4 10-227-15,4-10 143 0,0 0-143 0,0 9 143 0,0 0-143 16,0-9 51-16,0 0-51 0,-3 20 51 0,-6 11-51 15,9-31 0-15,0 0 0 0,-3 36 1 0,-4 0-1 16,7-36 6-16,0 0-6 0,-2 31 6 0,-3-3-6 16,5-28 43-16,0 0-43 0,5 24 43 0,4-4-43 0,-9-20 70 15,0 0-70-15,15 10 71 0,8-8-71 0,-23-2-38 16,0 0 38-16,23-8-37 0,0-8 37 0,-23 16-46 16,0 0 46-16,19-27-45 0,-7-6 45 15,-12 33 13-15,0 0-13 0,5-31 13 0,-5-1-13 0,0 32-10 16,0 0 10-16,-5-24-10 0,2-1 10 15,3 25 3-15,0 0-3 0,-7-15 4 0,1 5-4 16,6 10 56-16,0 0-56 0,-7-2 57 0,0 11-57 0,7-9 0 16,0 0 0-16,-5 18 0 0,0 15 0 0,5-33 24 15,0 0-24-15,-2 33 25 0,2 4-25 16,0-37 54-16,0 0-54 0,11 33 55 16,8-5-55-16,-19-28 16 0,0 0-16 0,17 20 17 15,8-11-17-15,-25-9-1 0,0 0 1 0,24-5-1 16,1-14 1-16,-25 19-32 0,0 0 32 0,26-28-32 15,0-11 32-15,-26 39 29 0,0 0-29 0,33-41 29 16,-1-11-29-16,-32 52-17 0,0 0 17 0,10-51-17 0,-12-6 17 16,2 57 69-16,0 0-69 0,-3-55 70 0,-6-7-70 15,9 62 43-15,0 0-43 0,-9-44 44 0,1 11-44 0,8 33-2 16,0 0 2-16,-9-19-1 0,2 14 1 0,7 5 0 16,0 0 0-16,16 12 0 0,13 21 0 0,-29-33-2 15,0 0 2-15,34 27-1 0,8 4 1 0,-42-31 0 16,0 0 0-16,45 33 0 0,7 3 0 0,-52-36 31 0,0 0-31 15,46 34 31-15,-2 4-31 0,-44-38-1 0,0 0 1 0,36 34 0 16,-4-1 0-16,-32-33-9 16,0 0 9-16,21 24-9 0,-11-4 9 0,-10-1 44 15,-9-7-44-15,6-3 45 16,-1-2-45-16,-8-4 53 0,-5 0-53 0,-18 6 54 16,-14 3-54-16,-11 0-9 0,-13 4 9 0,24-8-9 15,11-3 9-15,-50 11-2339 0</inkml:trace>
  <inkml:trace contextRef="#ctx1" brushRef="#br0" timeOffset="152683.07">15179 11751 819 0,'0'0'0'0,"0"0"0"0,25 12 0 0,-25-12 275 15,0 0-275-15,0 0 275 0,-13-12-275 0,13 12 223 16,0 0-223-16,-8-7 224 0,-1 0-224 0,9 7 149 15,0 0-149-15,-9-5 150 0,0 2-150 0,9 3 86 16,0 0-86-16,-8-2 86 0,-1 2-86 0,9 0 60 16,0 0-60-16,-14 0 61 0,-2 2-61 0,16-2 57 15,0 0-57-15,-15 0 57 0,-1 0-57 0,16 0 8 0,0 0-8 16,-21-6 8-16,-5 0-8 0,26 6 44 0,0 0-44 16,-27-16 44-16,-2-4-44 0,29 20 2 0,0 0-2 15,-28-28 2-15,-2-8-2 16,30 36 23-16,0 0-23 0,-28-45 24 15,-2-9-24-15,30 54-5 0,0 0 5 16,-26-61-5-16,0-2 5 0,26 63 26 16,0 0-26-16,-26-64 26 0,-2-2-26 0,28 66-11 15,0 0 11-15,-30-95-10 0,2-16 10 0,28 111 10 16,0 0-10-16,-24-97 10 0,6 3-10 16,18 94-8-16,0 0 8 0,-12-87-7 15,3 6 7-15,9 81-26 0,0 0 26 0,-5-81-25 16,2 4 25-16,3 77 19 15,0 0-19-15,-2-67 20 0,2 4-20 0,0 63-1 16,0 0 1-16,5-52 0 0,-1 11 0 0,-4 41 0 16,0 0 0-16,5-41 1 0,0 1-1 15,-5 40 34-15,0 0-34 16,7-41 34-16,2-4-34 0,-9 45-9 0,0 0 9 16,9-37-8-16,-1 4 8 0,-8 33-30 15,0 0 30-15,13-33-30 0,-5 8 30 16,-8 25 3-16,0 0-3 0,11-23 3 0,1 5-3 15,-12 18-45-15,0 0 45 16,14-21-44-16,2 5 44 0,-16 16 10 0,0 0-10 16,22-15 10-16,8 0-10 0,-30 15 2 15,0 0-2-15,25-12 2 0,1 1-2 16,-26 11 16-16,0 0-16 0,22-8 17 0,5-1-17 16,-27 9-23-16,0 0 23 0,24-7-22 0,-1 2 22 0,-23 5 16 15,0 0-16-15,21-8 17 0,0 1-17 0,-21 7 0 16,0 0 0-16,17-6 0 0,-1-4 0 0,-16 10 6 0,0 0-6 0,14-8 7 15,-5-1-7-15,-9 9 26 0,0 0-26 0,5-9 26 0,-2 3-26 0,-3 6-12 0,0 0 12 16,4-7-12-16,-4 2 12 0,0 5-22 0,0 0 22 0,0 0-22 0,-9-7 22 0,9 7-1 0,0 0 1 0,0 0-1 16,-9-2 1-16,9 2 0 0,0 0 0 0,-12 3 1 0,0 3-1 0,12-6 1 0,0 0-1 0,-12 5 1 0,-2 2-1 15,14-7-15-15,0 0 15 0,-14 6-15 0,-2 3 15 0,16-9-26 0,0 0 26 0,-14 5-26 0,-2 2 26 16,16-7 9-16,0 0-9 0,-19 5 10 0,-2 5-10 0,21-10-2 0,0 0 2 0,-21 9-1 16,-3-4 1-16,24-5-2 0,0 0 2 0,-23 11-1 15,-1-5 1-15,24-6 4 0,0 0-4 0,-20 9 4 16,-2 1-4-16,22-10-2 0,0 0 2 0,-16 11-1 15,7-3 1-15,9-8-2 0,0 0 2 0,-9 9-1 16,1-2 1-16,8-7 8 0,0 0-8 0,0 0 8 0,-7 8-8 16,7-8-1-16,0 0 1 0,0 0-1 0,0 0 1 15,0 0 34-15,0 0-34 0,0 0 35 16,7 2-35-16,-7-2-21 0,0 0 21 0,8 2-21 0,-2-2 21 16,-6 0 0-16,0 0 0 0,8 0 1 0,1 0-1 15,-9 0-6-15,0 0 6 0,9 3-5 16,-2-3 5-16,-7 0-5 0,0 0 5 0,0 0-5 15,10 5 5-15,-10-5-13 0,0 0 13 0,0 0-12 16,-1 14 12-16,1-14-4 0,0 0 4 0,-9 8-4 16,0 5 4-16,9-13 5 0,0 0-5 15,-10 8 6-15,-1-1-6 0,11-7-1 0,0 0 1 0,-14 9-1 0,2-8 1 16,12-1 40-16,0 0-40 0,-12 4 41 0,0-4-41 16,12 0-6-16,0 0 6 15,-9 0-5-15,4-2 5 0,5 2-5 16,0 0 5-16,-9-2-5 0,4 1 5 15,5 1 10-15,0 0-10 0,0 0 11 0,-7-11-11 16,7 11-15-16,0 0 15 16,0 0-15-16,-6-12 15 0,6 12 9 0,0 0-9 15,0-8 10-15,-3-1-10 0,3 9 1 16,0 0-1-16,0-10 1 0,-5-1-1 16,5 11-1-16,0 0 1 0,0-10-1 0,-7 2 1 15,7 8 1-15,0 0-1 0,-4-9 1 0,2-1-1 16,2 10 0-16,0 0 0 0,-3-9 1 0,3 2-1 0,0 7 13 15,0 0-13-15,0-7 14 0,3 1-14 16,-3 6-23-16,0 0 23 0,0-9-22 0,2 6 22 16,-2 3 1-16,0 0-1 0,0 0 2 0,4-12-2 15,-4 12 37-15,0 0-37 0,0 0 38 16,7-13-38-16,-7 13-44 0,0 0 44 0,0 0-43 0,8-13 43 16,-8 13 4-16,0 0-4 0,14-12 5 0,7-5-5 0,-21 17-4 15,0 0 4-15,21-18-3 0,2 0 3 0,-23 18 8 16,0 0-8-16,30-19 8 0,1-2-8 0,-31 21-22 15,0 0 22-15,37-19-22 0,6 2 22 0,-43 17 35 16,0 0-35-16,39-19 35 0,1 4-35 0,-40 15-24 16,0 0 24-16,33-14-23 0,-3 4 23 0,-30 10 48 15,0 0-48-15,21-9 49 0,-2 4-49 0,-19 5-46 16,0 0 46-16,16-3-46 0,-7-1 46 0,-9 4 38 16,0 0-38-16,0 0 39 0,5 0-39 0,-5 0-45 0,0 0 45 15,-4 7-45-15,-4 3 45 0,8-10 0 0,0 0 0 16,-11 19 1-16,-1 9-1 0,12-28 0 0,0 0 0 15,-12 30 0-15,-2 7 0 0,14-37 7 0,0 0-7 16,-9 32 8-16,2 4-8 0,7-36 52 16,0 0-52-16,-2 38 52 0,2 1-52 0,0-39 0 15,0 0 0-15,2 42 0 0,7-3 0 16,-9-39-232-16,0 0 232 0,7 41-231 0,1 6 231 16,10 44-1581-16</inkml:trace>
  <inkml:trace contextRef="#ctx1" brushRef="#br0" timeOffset="-199393.89">25956 8408 1692 0,'0'0'0'0,"-7"-12"0"15,-4-11 0-15,1 5 156 0,3-5-156 0,1 9 156 0,3 6-156 0,-1-2 134 16,3 1-134-16,-1 0 134 0,-2 3-134 0,3-3 32 16,-3 0-32-16,4 9 32 0,-5-6-32 0,5 6 35 15,-2-7-35-15,2 7 36 0,0 0-36 0,0 0 34 16,0 0-34-16,0 0 34 0,0 0-34 0,0 0 13 16,-5 10-13-16,0 4 13 0,-2 8-13 0,1 14 45 15,3 5-45-15,1 2 45 0,0 4-45 0,-1 4 65 16,-2 4-65-16,3 8 66 0,0 9-66 0,-1 16 3 15,-4 17-3-15,2-7 4 0,-1-6-4 0,3 3 23 0,-1 1-23 16,3-14 24-16,1-6-24 0,0-8 3 0,1-3-3 16,6 1 3-16,0-5-3 0,0-6 5 0,-1-7-5 15,-1-13 6-15,-2-9-6 0,1-2 43 0,-3-7-43 16,6 2 44-16,-1-1-44 0,-1-4-59 0,0-2 59 16,0-2-59-16,2-6 59 0,2 1-183 0,0-5 183 0,1 0-183 15,1-5 183-15,-1-2-627 0,-1-2 627 16,-2 1-626-16,-3 1 626 0,6-8-641 0</inkml:trace>
  <inkml:trace contextRef="#ctx1" brushRef="#br0" timeOffset="-198775.85">26929 8332 1446 0,'0'0'0'0,"-4"-10"0"16,-1-6 0-16,-2 3 112 0,-2-1-112 0,4 5 113 15,2 8-113-15,-6-1 68 0,-3-1-68 0,-15-3 68 16,-11 5-68-16,-2-1 39 0,-6 2-39 0,13 2 40 15,7-1-40-15,-11 8 100 0,-3 0-100 0,-4 8 101 16,1 8-101-16,4 8 83 0,3 0-83 0,11-6 83 16,8-5-83-16,-1 6 67 0,1 5-67 0,4-1 68 15,6 6-68-15,11 3 69 0,8-1-69 0,7-1 70 16,6 4-70-16,6 2 0 0,10-3 0 0,13 10 1 16,12 5-1-16,-3-6 36 0,3 1-36 0,-8-10 36 15,-6-2-36-15,-4 5 5 0,-5 1-5 0,-13-5 5 16,-9-8-5-16,2 1-1 0,-2-3 1 0,-4-2-1 15,-1-8 1-15,-4 1-8 0,-1-1 8 0,-8-9-8 0,-1-4 8 16,-6 4-2-16,-6-1 2 0,3-3-1 0,0-3 1 16,-14 6 13-16,-9 1-13 0,-3-4 14 0,-4 1-14 15,-8 1-1-15,-9-5 1 0,-4 2 0 0,-7-4 0 0,2 1 13 16,-3 1-13-16,15-5 13 0,11 0-13 0,-16 0-4 16,-5-3 4-16,18-1-3 0,8-1 3 0,-7-2-195 15,-4 2 195-15,18-4-195 0,9 3 195 0,-28-12-1575 16</inkml:trace>
  <inkml:trace contextRef="#ctx1" brushRef="#br0" timeOffset="-198411.75">27759 8521 1827 0,'0'0'0'0,"-18"3"0"16,-12 6 0-16,30-9 176 0,0 0-176 0,-26 2 176 16,-2 1-176-16,28-3 122 0,0 0-122 0,-42 16 122 15,-8 2-122-15,50-18 44 0,0 0-44 0,-47 42 45 16,-1 13-45-16,48-55 17 0,0 0-17 0,-42 82 17 16,4 23-17-16,38-105 54 0,0 0-54 0,-12 94 55 15,17-3-55-15,-5-91 102 0,0 0-102 0,35 81 102 16,26-8-102-16,-61-73 61 0,0 0-61 0,80 52 62 15,24-19-62-15,-104-33 16 0,0 0-16 0,108 18 17 16,11-12-17-16,-119-6 10 0,0 0-10 0,111-12 10 16,0-23-10-16,-111 35 3 0,0 0-3 0,82-41 4 15,-23-10-4-15,-59 51 40 0,0 0-40 0,35-60 41 16,-26-4-41-16,-9 64-32 0,0 0 32 0,-28-58-32 0,-32 1 32 16,60 57-66-16,0 0 66 0,-101-39-65 0,-37 11 65 0,138 28-644 15,0 0 644-15,-161-27-643 0,-27 1 643 16,-162-27-1010-16</inkml:trace>
  <inkml:trace contextRef="#ctx1" brushRef="#br0" timeOffset="-196940.47">28042 8080 751 0,'0'0'0'0,"0"0"0"16,-2-31 0-16,2 9 268 0,2-7-268 0,-2 5 268 15,-2-4-268-15,2 28 168 0,0 0-168 0,-5-34 169 16,-6-2-169-16,11 36 175 0,0 0-175 0,-17-40 176 15,-6-1-176-15,-5 2 120 0,-3 3-120 0,-3-1 121 16,-1 3-121-16,-8-2 115 0,-6-3-115 0,-24-6 115 16,-18-6-115-16,91 51 46 15,0 0-46-15,-130-45 46 0,-29 2-46 16,159 43 58-16,0 0-58 0,-181-27 58 0,-24 4-58 16,205 23 43-16,0 0-43 15,-206-1 44-15,-7 13-44 0,213-12 10 16,0 0-10-16,-213 51 10 0,-2 37-10 0,215-88 3 15,0 0-3-15,-208 120 4 0,7 41-4 0,201-161 20 16,0 0-20-16,-192 203 20 0,8 39-20 0,59-52 0 16,32-18 0-16,27-23 0 0,29-20 0 15,11 5 6-15,19-7-6 0,5-12 6 0,9-11-6 16,10 6 50-16,10-7-50 0,8 0 50 16,10-9-50-16,16-6 22 0,14-7-22 0,6-1 23 15,6 3-23-15,14-10 37 0,6-7-37 16,5-6 37-16,7-5-37 0,10-4 3 0,7-3-3 0,-5-8 3 15,-3-4-3-15,10-2 1 0,3-3-1 16,-3-5 1-16,-1-7-1 0,2-11 24 0,3-10-24 16,-8 8 25-16,-3-5-25 0,0-2 1 0,0-3-1 15,-6-4 2-15,-8-8-2 0,-2-1 2 0,-5-2-2 16,2-5 2-16,0-3-2 0,-8-10 58 0,-2-7-58 0,-6-2 59 16,-7-9-59-16,-3-17 44 0,-8-14-44 15,-10 5 45-15,-7-1-45 0,-13-8 0 16,-15-7 0-16,-5-3 0 0,-7 1 0 15,-9-11 12-15,-10-5-12 0,-4 7 12 16,-7-4-12-16,-10-1-9 0,-12-7 9 0,-11 12-9 0,-14 1 9 16,-21-1-47-16,-21 2 47 0,-10 6-46 0,-16 9 46 15,-16 4-139-15,-16 2 139 0,-8 0-139 0,-11 1 139 16,-11 8-382-16,-15 9 382 0,3 7-381 16,-3 9 381-16,-197-58-1481 0</inkml:trace>
  <inkml:trace contextRef="#ctx1" brushRef="#br0" timeOffset="-195142.52">26244 7605 1043 0,'0'0'0'0,"0"0"0"0,10 8 0 0,-10-8 254 16,0 0-254-16,-12 0 254 0,-14-8-254 0,26 8 168 15,0 0-168-15,-21-16 169 0,-4-3-169 0,25 19 149 16,0 0-149-16,-17-24 149 0,3-5-149 0,14 29 110 16,0 0-110-16,-5-24 110 0,7-3-110 0,-2 27 87 15,0 0-87-15,3-28 88 0,6 4-88 0,-9 24 56 16,0 0-56-16,12-27 56 0,2-1-56 0,-14 28 75 0,0 0-75 16,10-32 75-16,1-3-75 0,-11 35 59 0,0 0-59 15,9-39 60-15,-4-6-60 0,-5 45 27 0,0 0-27 16,0-57 27-16,-7-6-27 0,7 63 6 0,0 0-6 15,-9-64 7-15,-1-2-7 0,10 66 5 0,0 0-5 16,-23-88 5-16,-15-10-5 0,38 98-2 0,0 0 2 0,-42-92-2 16,-7 1 2-16,49 91-1 0,0 0 1 0,-70-85 0 15,-16 7 0-15,86 78-15 0,0 0 15 0,-108-91-15 16,-23-6 15-16,131 97 0 16,0 0 0-16,-150-91 0 0,-23 1 0 0,173 90-33 15,0 0 33-15,-193-103-33 0,-21-12 33 0,214 115 0 16,0 0 0-16,-222-103 0 0,-9 3 0 15,231 100 0-15,0 0 0 0,-241-87 0 0,-9 11 0 16,250 76-14-16,0 0 14 0,-255-79-13 0,-9 0 13 16,264 79-25-16,0 0 25 0,-264-63-24 0,-1 8 24 15,265 55 0-15,0 0 0 16,-261-36 0-16,5 12 0 0,256 24-9 16,0 0 9-16,-233-19-9 0,17 8 9 15,216 11 8-15,0 0-8 0,-203-6 9 0,16 2-9 16,187 4-23-16,0 0 23 0,-178 4-22 0,7 8 22 15,171-12-3-15,0 0 3 0,-165 17-3 0,8 9 3 16,157-26 1-16,0 0-1 0,-152 48 2 16,4 12-2-16,148-60-67 15,0 0 67-15,-144 63-67 0,8 4 67 16,136-67-19-16,0 0 19 0,-115 60-18 0,15 4 18 0,100-64 1 16,0 0-1-16,-84 67 1 0,18-1-1 15,66-66-3-15,0 0 3 0,-63 69-3 0,7-5 3 0,56-64-10 16,0 0 10-16,-52 58-9 0,5-1 9 15,47-57 4-15,0 0-4 0,-51 63 5 0,-2 1-5 0,53-64-11 16,0 0 11-16,-55 79-10 0,-3 3 10 16,58-82 1-16,0 0-1 0,-65 72 1 0,-6-5-1 15,71-67-4-15,0 0 4 16,-74 62-3-16,1-7 3 0,73-55-4 0,0 0 4 16,-74 55-3-16,1-4 3 0,73-51 36 0,0 0-36 15,-73 45 36-15,-2-2-36 0,75-43 0 0,0 0 0 0,-72 30 0 16,0-5 0-16,72-25 10 0,0 0-10 15,-70 20 10-15,-3-4-10 0,73-16 2 0,0 0-2 16,-73 15 2-16,-4-1-2 0,77-14 0 16,0 0 0-16,-70 15 0 0,2 1 0 0,68-16 0 15,0 0 0-15,-56 19 0 0,3-6 0 16,53-13 0-16,0 0 0 16,-38 14 1-16,8-2-1 0,30-12-2 15,0 0 2-15,-33 15-1 0,-2 3 1 0,35-18 7 16,0 0-7-16,-35 20 8 0,-7 6-8 15,42-26-24-15,0 0 24 0,-38 34-23 16,-1 6 23-16,39-40 27 0,0 0-27 0,-31 39 27 0,0 1-27 0,31-40-3 16,0 0 3-16,-25 31-3 0,8-7 3 0,17-24 2 0,0 0-2 0,-14 20 3 0,5-4-3 15,9-16-2-15,0 0 2 0,-7 10-1 0,3 0 1 0,4-10 22 0,0 0-22 0,-1 12 22 0,-1-1-22 0,2-11-46 16,0 0 46-16,0 12-46 0,0 0 46 0,0-12 48 0,0 0-48 0,0 8 48 0,0 2-48 16,0-10-39-16,0 0 39 0,0 11-38 0,2-1 38 0,-2-10 39 15,0 0-39-15,0 9 39 0,0-6-39 0,0-3-32 0,0 0 32 0,-2 9-32 0,0-6 32 16,2-3 9-16,0 0-9 0,-7 9 10 0,-2 3-10 0,9-12 3 0,0 0-3 0,-8 10 3 0,-3 0-3 15,11-10 35-15,0 0-35 0,-9 11 36 0,2-6-36 0,7-5-54 0,0 0 54 0,0 0-54 0,-10 10 54 0,10-10 5 0,0 0-5 0,0 0 6 16,-3 9-6-16,3-9 15 0,0 0-15 0,0 0 16 16,0 0-16-16,0 0 0 0,0 0 0 0,0 0 0 15,0 0 0-15,0 0 33 0,0 0-33 16,0 0 34-16,0 0-34 0,0 0-3 0,0 0 3 16,1-9-3-16,3-5 3 0,-4 14 14 15,0 0-14-15,8-20 15 0,5-8-15 0,-13 28-3 16,0 0 3-16,15-29-3 0,3-7 3 15,-18 36-2-15,0 0 2 16,17-34-2-16,-4 4 2 0,-13 30-41 16,0 0 41-16,8-25-41 0,-2 4 41 0,-3 7-3 15,-3 4 3-15,0 10-2 16,0-7 2-16,0 7 0 16,0 0 0-16,-3 11 0 0,-6 1 0 15,-5 3-25-15,-2-1 25 0,7-4-24 16,6-5 24-16,3-5 30 15,0 0-30-15,-14 14 30 0,-7 7-30 16,21-21-24-16,0 0 24 0,-17 17-23 0,-6 5 23 16,23-22 32-16,0 0-32 0,-25 26 32 0,-4 5-32 15,2 0-24-15,1 1 24 0,10-16-23 16,11-13 23-16,5-3 0 0,0 0 0 16,-5 15 0-16,-5 11 0 0,3-7 0 15,-2 2 0-15,5-9 0 16,-3-5 0-16,7-7 1 0,0 0-1 0,2-7 2 15,3-5-2-15,1-2 42 0,2-5-42 16,3 0 42-16,3-5-42 0,-2 0 0 16,2-5 0-16,3 3 1 0,4-1-1 0,6 1 26 15,-1-1-26-15,0 3 26 0,0-1-26 0,0 7-19 16,2 2 19-16,-7 8-18 16,-5-1 18-16,3 6-23 0,-1 3 23 15,-8 3-22-15,-3 6 22 0,2 6-45 16,-4 2 45-16,2 9-45 0,2 7 45 15,3 27-1927-15</inkml:trace>
  <inkml:trace contextRef="#ctx1" brushRef="#br0" timeOffset="-91843.7">11166 8957 1591 0,'0'0'0'0,"-9"9"0"0,-6-1 0 0,15-8 140 16,0 0-140-16,-14 12 140 0,-7 0-140 0,21-12 120 15,0 0-120-15,-18 19 120 0,-3 2-120 0,21-21 60 16,0 0-60-16,-14 20 60 0,-2 6-60 0,16-26 28 0,0 0-28 16,-8 29 28-16,6-1-28 0,2-28 22 0,0 0-22 15,0 24 22-15,2-4-22 0,-2-20-22 0,0 0 22 16,12 19-22-16,0-2 22 0,-12-17 29 0,0 0-29 16,23 4 29-16,7-9-29 0,-30 5 0 0,0 0 0 15,33-19 0-15,2-5 0 0,-35 24 27 16,0 0-27-16,38-33 27 0,1-3-27 15,-39 36 72-15,0 0-72 0,35-38 72 16,-4-1-72-16,-31 39 78 16,0 0-78-16,26-36 79 0,-7 0-79 15,-19 36 57-15,0 0-57 16,11-36 58-16,-8 3-58 0,-3 33 3 0,0 0-3 16,-8-26 3-16,-15 9-3 0,23 17 5 15,0 0-5-15,-33-7 6 0,-14 11-6 0,47-4 47 16,0 0-47-16,-44 10 48 0,-8 11-48 0,52-21 5 15,0 0-5-15,-42 20 6 0,7 11-6 16,35-31 2-16,0 0-2 0,-25 31 3 16,15 7-3-16,10-38 0 0,0 0 0 15,7 39 1-15,17 4-1 0,-24-43 18 0,0 0-18 0,56 45 18 0,24 3-18 16,-80-48-11-16,0 0 11 0,81 39-10 0,8-4 10 0,-89-35-34 16,0 0 34-16,82 12-33 0,-2-18 33 0,-80 6 13 0,0 0-13 0,70-17 13 0,-9-12-13 0,-61 29-2 15,0 0 2-15,51-39-2 0,-12-9 2 0,-39 48 7 0,0 0-7 0,22-40 7 0,-15 1-7 16,-7 39 17-16,0 0-17 0,2-48 17 0,-11-7-17 0,9 55 8 0,0 0-8 15,-21-60 9-15,-10-9-9 0,31 69-1 0,0 0 1 0,-33-41 0 0,-4 13 0 0,37 28-17 16,0 0 17-16,-47-13-16 0,-9 9 16 16,56 4 14-16,0 0-14 0,-74 12 15 0,-20 19-15 0,94-31 0 15,0 0 0-15,-82 38 0 0,-2 13 0 0,84-51 0 16,0 0 0-16,-70 50 0 0,9 1 0 0,61-51-3 16,0 0 3-16,-51 52-3 0,16-1 3 0,35-51-1 0,0 0 1 15,-26 49 0-15,14-5 0 0,12-44-3 0,0 0 3 16,-3 31-3-16,10-10 3 0,-7-21 0 0,0 0 0 15,17 22 0-15,9-1 0 0,-26-21 3 0,0 0-3 0,33 3 3 16,11-6-3-16,-44 3 32 0,0 0-32 0,44-16 32 16,3-8-32-16,-47 24-3 0,0 0 3 0,42-27-3 15,2-13 3-15,-44 40 3 0,0 0-3 0,38-32 3 16,-10-6-3-16,-4 9 13 0,-6 1-13 0,-6 9 14 16,-3 6-14-16,-6 1 0 0,-3 1 0 0,0 3 0 15,-3 2 0-15,3 6 4 0,-14-3-4 0,2 3 4 16,-1 0-4-16,-4 2-2 0,1 5 2 0,-1-1-1 15,-1 0 1-15,1 2-20 0,-1 3 20 0,4-3-20 16,6-1 20-16,8-7 1 0,0 0-1 0,-13 14 1 16,1 5-1-16,12-19-10 0,0 0 10 0,-5 12-9 0,-2 0 9 15,5-2 3-15,4-3-3 0,-2-7 4 0,3 10-4 16,-3-10 0-16,13 3 0 0,-5-3 0 0,5 0 0 16,-13 0 7-16,0 0-7 0,22-6 7 0,5-3-7 0,-3-3 39 15,-1 0-39-15,-8 2 40 0,-4 5-40 16,1-2 0-16,-7 2 0 0,2-4 0 0,-5-3 0 0,0 2 9 15,-2-2-9-15,0 3 9 0,-2 2-9 0,0 2-8 16,-5-2 8-16,7 7-8 0,-10-5 8 0,1 2-18 16,-1 3 18-16,1 3-18 0,-2-3 18 0,-1 0-5 15,-2 0 5-15,2 2-4 0,3 3 4 0,1 3-15 16,-1 1 15-16,9-9-15 0,-9 9 15 0,9-9 1 0,0 7-1 16,0-7 2-16,2 8-2 0,5-1-3 0,-4 2 3 15,4-4-3-15,2 2 3 0,7-4 0 0,1 0 0 16,-3 3 0-16,-2-3 0 0,4-3 13 0,2 2-13 0,-1-2 13 15,1-2-13-15,3 2 9 0,1-3-9 0,-8 3 9 16,-3-6-9-16,3 3 1 0,-6 0-1 16,1-4 2-16,-2 2-2 0,2-6 16 0,1 3-16 15,-3 3 17-15,-1-4-17 0,-3 2 13 0,2-2-13 0,-5 3 13 16,-3-1-13-16,1 0 0 0,-1 0 0 16,-3 0 0-16,3 2 0 0,-6 2 0 0,0 3 0 0,1 0 0 15,-8 0 0-15,2 3 1 0,-4 0-1 0,1 6 1 16,5-2-1-16,-2 5-1 0,-4 2 1 0,6 1-1 15,3-3 1-15,1 4 0 0,-5 2 0 0,5 0 0 16,2-6 0-16,3 5-5 0,3 2 5 0,0-7-4 16,2-5 4-16,5 5 0 0,-2 0 0 0,7 3 0 0,0 2 0 15,6 2 6-15,3-4-6 0,-11-3 6 16,-3-10-6-16,6 2 1 0,0-1-1 0,14-10 1 0,2-1-1 16,1-1 1-16,2-6-1 0,-8 3 1 0,-10 3-1 15,7-3-2-15,-4-3 2 0,1-1-1 0,-4-4 1 0,-2 1 37 16,0-2-37-16,-6 6 37 0,-3 3-37 0,1 0-20 15,-8-4 20-15,-1 4-20 0,-11 0 20 0,2 0 22 16,-3 5-22-16,-1 2 22 0,-3 2-22 0,-3 1-27 16,-2 4 27-16,-1 4-27 0,1 0 27 0,0 6 6 15,-4 3-6-15,4-3 6 0,-4 4-6 0,1 1-10 16,-1 5 10-16,2-5-10 0,0 2 10 0,5 5 6 16,2 0-6-16,4-5 6 0,5-7-6 0,1 3-4 0,1 6 4 15,4-2-3-15,1 2 3 0,5-3 1 0,0 3-1 16,0-9 2-16,0-12-2 0,0 0-3 0,9 3 3 15,14-4-2-15,13-1 2 0,-1-1 10 0,0-3-10 0,0-6 11 16,-3-6-11-16,1-3-3 0,-4-1 3 0,-2 1-3 16,-10 2 3-16,4-1 42 0,0-1-42 15,-3 2 42-15,-6-1-42 0,2-1-11 0,0-1 11 0,-6 3-10 16,-1 2 10-16,-5-4 20 0,0 2-20 0,-4 4 20 16,0 3-20-16,-6 3-8 0,-1-1 8 0,0 5-8 15,-1-1 8-15,-1 5 4 0,-6-1-4 0,1 4 4 16,2 1-4-16,-7 4 3 0,-2 5-3 0,2-3 4 15,-1 3-4-15,3 3 5 0,-1-3-5 0,8 4 6 16,0-1-6-16,-2-1-45 0,2 5 45 0,3-7-45 16,4 0 45-16,3 3 24 0,2 1-24 0,0-3 25 15,0-2-25-15,7 4-17 0,-2-3 17 0,-1-3-17 16,-1-6 17-16,6 6 24 0,0-4-24 0,-1-2 25 16,1-1-25-16,9-2-1 0,-1 0 1 0,4-2-1 0,-2-3 1 15,6-2 9-15,4-1-9 0,-8-4 10 0,-3-4-10 16,1-1-13-16,2-2 13 0,-5 4-13 0,-6-3 13 0,1 0 38 15,-4-1-38-15,-4 2 38 0,-5-6-38 0,-1 6-13 16,-4-2 13-16,-2 4-13 0,-1 3 13 0,-2 0 29 16,-2 0-29-16,-2 7 29 0,-2-2-29 0,1 7-53 15,-4 0 53-15,3 3-52 0,4 4 52 0,-5-2 35 16,2 5-35-16,3-1 36 0,-4 0-36 0,3 1-28 16,1 2 28-16,5-2-28 0,0 1 28 0,0 2-5 0,4 3 5 15,-2 3-5-15,2-4 5 0,1 9-44 0,3 0 44 16,2-8-44-16,3-8 44 0,1 8-1 0,4-1 1 15,3 6-1-15,2 3 1 0,4 3 6 0,1-3-6 16,-5-8 7-16,-9-10-7 0,11 3 15 0,-2-9-15 16,14 2 15-16,8-2-15 0,1-2 18 0,3-1-18 0,-8-9 19 15,-3-7-19-15,5 2 15 16,-5-4-15-16,-9 4 16 0,-5 0-16 0,3-2-1 0,-4 2 1 0,-4-7-1 16,-1-4 1-16,-4 4 34 0,-1-3-34 0,-4-1 35 15,-4 4-35-15,-1-5-33 0,-4 0 33 0,-3 3-32 16,0-5 32-16,-6 7 27 0,-6 0-27 0,5 5 27 15,-2 2-27-15,-2 7-3 0,-2 8 3 0,-1-1-3 16,0 3 3-16,-4 5-30 0,4 8 30 0,-4-1-30 16,-3 2 30-16,4 5 24 0,1 2-24 0,0-1 25 15,0 3-25-15,-6-3-39 0,0 2 39 0,2-1-38 0,2-2 38 16,4 2 22-16,2-3-22 0,6 0 23 0,1-3-23 16,-1-1-21-16,6-1 21 0,7-4-21 0,1-4 21 15,4 2 4-15,9 2-4 0,-9-9 5 0,4 8-5 0,4-1-27 16,5-3 27-16,13 1-27 0,3 2 27 0,6-4 46 15,0-1-46-15,-8-2 46 0,-10 0-46 0,13-2-54 16,-1-1 54-16,1-8-53 0,0 1 53 0,1 0 59 16,-1-2-59-16,-13 6 59 0,-8 0-59 0,5 0-5 15,2-2 5-15,-6 1-5 0,-3-3 5 0,2 1 7 16,0 1-7-16,-6-1 7 0,-1-1-7 0,-2 1-11 16,-2 1 11-16,-1 1-11 0,-2 2 11 0,-2-4 12 15,-4 6-12-15,1-4 13 0,-1 1-13 0,-1 3-9 0,-4 0 9 16,0 1-8-16,1 2 8 0,15 0-34 0,0 0 34 15,-23 2-34-15,-1 4 34 0,24-6 33 16,0 0-33-16,-27 9 33 0,1 0-33 0,26-9-42 0,0 0 42 16,-30 15-42-16,-3 6 42 0,33-21-1 0,0 0 1 15,-28 25-1-15,0 8 1 0,28-33 12 0,0 0-12 0,-17 40 13 16,6 1-13-16,11-41-10 0,0 0 10 0,0 43-10 16,11 0 10-16,-11-43 18 0,0 0-18 0,16 36 18 15,10-6-18-15,-26-30 24 0,0 0-24 0,29 21 25 16,10-9-25-16,-39-12-11 0,0 0 11 0,40-5-10 15,6-12 10-15,-46 17 11 0,0 0-11 0,40-26 11 16,2-10-11-16,-42 36-16 0,0 0 16 0,29-40-15 16,-2-8 15-16,-27 48 38 0,0 0-38 0,17-46 39 15,-12 0-39-15,-5 46 0 0,0 0 0 0,0-47 0 16,-12 1 0-16,12 46-1 0,0 0 1 0,-17-36-1 16,-6 3 1-16,23 33-38 0,0 0 38 0,-33-15-37 0,-8 8 37 15,41 7 35-15,0 0-35 0,-43 9 36 0,-6 13-36 16,49-22-27-16,0 0 27 0,-49 26-27 0,-2 12 27 15,51-38-9-15,0 0 9 0,-49 48-9 0,-5 10 9 0,54-58 3 16,0 0-3-16,-31 62 4 0,6 5-4 0,25-67-13 16,0 0 13-16,-5 49-13 0,9-11 13 0,-4-38 4 15,0 0-4-15,19 34 4 0,14-9-4 0,-33-25 32 16,0 0-32-16,42 12 33 0,10-7-33 0,-52-5-4 16,0 0 4-16,67-5-3 0,17-11 3 0,-84 16-1 15,0 0 1-15,75-33-1 0,-2-15 1 0,-73 48 0 16,0 0 0-16,63-49 0 0,-7-6 0 0,-56 55-9 0,0 0 9 15,35-53-9-15,-14-4 9 0,-21 57-4 16,0 0 4-16,9-43-3 0,-16 12 3 0,7 31 35 0,0 0-35 16,-14-36 35-16,-13 3-35 0,27 33-6 0,0 0 6 0,-33-24-6 15,-11 7 6-15,44 17-4 0,0 0 4 0,-43-7-4 16,-10 9 4-16,53-2-3 0,0 0 3 0,-50 7-2 16,-6 10 2-16,56-17-37 0,0 0 37 0,-65 31-37 15,-8 14 37-15,73-45 15 0,0 0-15 0,-56 48 15 16,9 10-15-16,47-58-29 0,0 0 29 0,-32 64-29 15,15 2 29-15,17-66 21 0,0 0-21 0,-4 52 21 16,15-13-21-16,-11-39 19 0,0 0-19 0,24 33 20 16,16-5-20-16,-40-28 3 0,0 0-3 0,46 13 4 15,1-6-4-15,-47-7 5 0,0 0-5 0,66-7 5 16,15-10-5-16,-81 17-2 0,0 0 2 0,70-34-2 16,1-16 2-16,-71 50 27 0,0 0-27 0,56-51 27 0,-9-8-27 15,-47 59-29-15,0 0 29 0,32-55-29 0,-16 2 29 16,-16 53 39-16,0 0-39 0,5-46 39 0,-17 10-39 15,12 36-33-15,0 0 33 0,-18-36-32 0,-8 3 32 0,26 33 1 16,0 0-1-16,-30-27 2 0,-10 4-2 0,7 6 3 16,-6 5-3-16,8 2 4 0,3 8-4 0,2 4-55 15,0 8 55-15,3 2-54 0,-2 4 54 0,3-1 44 16,1 2-44-16,5 2 45 0,2 2-45 0,14-21-19 16,0 0 19-16,-14 30-18 0,2 7 18 0,0-1 6 15,1 0-6-15,8-9 6 0,3-8-6 0,3 3-21 16,8 1 21-16,4 4-21 0,3 2 21 0,1-3 43 0,2-4-43 15,-5-6 44-15,-4-6-44 0,7-1-3 0,2-6 3 16,11-10-2-16,4-1 2 0,3-8 17 0,1-3-17 16,-2-3 17-16,1-4-17 0,-39 26-37 0,0 0 37 15,42-36-36-15,1-8 36 0,-8 4 42 0,-3 1-42 0,-8-3 43 16,-6-1-43-16,-6 4-25 0,-7-4 25 0,0 12-24 16,-3 7 24-16,-4 4 7 0,-3-1-7 0,0 6 8 15,-7 3-8-15,-2 3-25 0,-4 6 25 0,-1 4-24 16,0 4 24-16,-6 9 15 0,-1 8-15 15,2-1 16-15,-3-4-16 0,5 6-5 0,-3 2 5 16,3-2-4-16,-1-5 4 0,2 3-33 16,-4-2 33-16,8-2-32 0,3-1 32 0,-4 1 3 15,-1 2-3-15,4-1 4 0,2 3-4 0,1 0 45 16,3 1-45-16,4-8 46 0,2-4-46 16,-1 4-6-16,2 1 6 0,4 4-5 0,5-4 5 15,-2 6-16-15,8-2 16 0,-8-7-15 0,-2-7 15 16,6 0 4-16,2-1-4 0,8-4 4 0,2-4-4 15,3 3-30-15,4-6 30 0,-5-2-30 16,-2-3 30-16,3-3 13 16,4 1-13-16,-7-3 13 0,0 0-13 15,-3-4 32-15,-1 2-32 0,-8-1 32 0,-2 4-32 16,-5-1 4-16,-4-2-4 0,0 7 4 0,0 0-4 16,-6-2 2-16,-5 1-2 0,-4 1 2 15,-1-4-2-15,1 4-1 0,-4 0 1 0,0 3 0 16,-2 6 0-16,-1-4-57 0,-2 4 57 15,-1-2-56-15,1 5 56 0,-4 0 32 16,1 0-32-16,-3 3 32 0,3 2-32 0,-1 4-32 0,-5 1 32 16,2 2-32-16,3-5 32 15,4 5 5-15,3 0-5 16,-1 2 5-16,5 1-5 0,3 4 0 16,2 2 0-16,5-4 1 0,2 0-1 0,4 4-31 15,1-1 31-15,4 4-31 0,5 4 31 0,1-1 22 0,5 2-22 0,-5-10 22 0,-4-9-22 0,10 2 1 0,0-1-1 0,15-1 2 16,10-1-2-16,-1-4 1 0,2-2-1 0,-3-5 2 0,-9-4-2 0,5-13 42 0,2-9-42 0,-9 8 42 0,-5 3-42 0,6-8-14 0,-1 1 14 15,2-3-13-15,0-4 13 0,-4 2 19 0,-3-2-19 0,-7 0 20 0,-9 0-20 0,2-3-16 0,-7 0 16 0,-3-6-15 16,-6 4 15-16,-3 2 24 0,0 8-24 0,-2 2 25 16,0 9-25-16,-4 3-11 0,-3 8 11 0,0 1-11 15,-1 1 11-15,-5 11-4 0,3 3 4 0,0 3-3 16,-3 2 3-16,-1 5 0 0,-1 6 0 0,-1-4 0 16,0 0 0-16,4 0-31 0,0 0 31 0,1 0-31 15,4 0 31-15,7 0 24 0,0 4-24 0,6-10 25 0,-1 0-25 16,5 4-38-16,1 0 38 0,3-5-38 0,3-5 38 15,1 9 22-15,5 0-22 0,-1-3 23 0,6 3-23 0,7-4-43 16,2 2 43-16,-5-10-42 0,-3-6 42 0,6 1 58 16,5-10-58-16,-3 0 58 0,3-10-58 0,2 1-5 15,4-3 5-15,-8 0-5 0,-1-1 5 0,-2-2 13 16,0 1-13-16,-4 1 14 0,-6 2-14 0,5-2 13 16,-6-2-13-16,-1 6 14 0,-2-4-14 0,-7 2 24 15,0 1-24-15,-4-1 25 0,-1 1-25 0,-4 1 0 16,-3 3 0-16,-2 0 0 0,-2-3 0 0,-1 6-5 15,-2 2 5-15,3 2-4 0,0 2 4 0,-3 3-44 16,-2-4 44-16,-2 8-44 0,2-3 44 0,-5 4 35 0,2 1-35 16,-2 0 35-16,-1 3-35 0,1 3-47 0,0 0 47 15,1 0-46-15,3 0 46 0,1 4 14 0,3-4-14 16,3 3 15-16,1 2-15 0,0 4-19 0,3 3 19 16,6-2-18-16,0-1 18 0,1 6 21 0,4 4-21 15,4 0 21-15,1 2-21 0,2-1 1 0,7 2-1 16,-5-13 1-16,-6-9-1 0,6 3 9 0,5-2-9 0,12 0 10 15,12 3-10-15,-4-4-33 0,2 0 33 16,-8-5-32-16,-10-4 32 0,4-1 64 0,3-4-64 0,5-5 65 16,5-5-65-16,-4-2-41 0,-1-4 41 0,-4-7-40 15,-2-5 40-15,-6-3 52 0,-1-6-52 0,1 4 53 16,-6 3-53-16,-3-1-27 0,-4 2 27 0,-2 2-27 16,-6-2 27-16,-2 0 23 0,-4 0-23 0,0 2 24 0,-3-4-24 15,-4 6-11-15,2 0 11 0,-3 3-10 16,-1 1 10-16,-3 9 22 0,0 4-22 0,1 7 23 0,-3 3-23 15,0 7-62-15,-1 8 62 0,-3-3-61 0,1 5 61 16,0 6 38-16,-7-3-38 0,3 2 39 0,0-1-39 16,4 3-36-16,0 0 36 0,3-2-36 0,2 4 36 0,4 2 1 15,-1 2-1-15,6-2 1 0,3 5-1 16,4 3 3-16,-2 0-3 0,4-5 3 0,3-7-3 0,3 0 0 16,4 3 0-16,2-10 0 0,-4-5 0 15,11 4-1-15,7-3 1 0,-2-2 0 16,-4-4 0-16,13-2 0 0,6-4 0 0,-2-1 0 0,-3-3 0 15,6-4-4-15,3-5 4 0,-2-7-3 0,1-5 3 0,-8 0 28 16,-1-3-28-16,-6-2 28 0,-3-2-28 0,-3 1-6 0,-4 0 6 16,-2 0-5-16,-8 0 5 0,-3 2 13 0,-2 1-13 15,-3 3 13-15,-3 3-13 0,-2 2-3 0,-1 2 3 16,-6 1-3-16,-3 3 3 0,-2 4 5 0,-5 4-5 0,1 2 6 16,-1 3-6-16,-4 3-9 0,-5 0 9 15,0 6-8-15,-1-2 8 0,-1 3 22 0,-5 4-22 0,7 0 23 16,0 1-23-16,35-15-26 0,0 0 26 0,-36 22-26 15,1 4 26-15,35-26 21 0,0 0-21 0,-28 34 21 16,7 4-21-16,21-38-47 0,0 0 47 0,-13 40-46 16,13 3 46-16,0-43 46 0,0 0-46 0,4 34 46 15,10-7-46-15,-14-27-4 0,0 0 4 0,30 21-3 16,8-12 3-16,-38-9-26 0,0 0 26 0,47-9-26 16,6-12 26-16,-53 21 55 0,0 0-55 0,47-29 56 15,0-9-56-15,-47 38-12 0,0 0 12 0,35-39-12 16,-2-4 12-16,-33 43 15 0,0 0-15 0,19-43 15 15,-6 2-15-15,-13 41-133 0,0 0 133 0,3-33-132 16,-10 4 132-16,5-33-2322 0</inkml:trace>
  <inkml:trace contextRef="#ctx1" brushRef="#br0" timeOffset="-89365.43">10895 9216 987 0,'0'0'0'0,"9"21"0"16,5 16 0-16,-4-16 175 0,-3-9-175 0,2-19 176 15,-2-13-176-15,2 4 59 0,-4-1-59 0,-1 7 59 16,-1 1-59-16,-3 9 128 0,5-7-128 0,-5 7 129 0,0 0-129 15,0 0 61-15,0 0-61 0,0 0 61 0,0 0-61 16,-8 4 53-16,-1-1-53 0,-9 1 53 0,1 1-53 16,-9 5 81-16,-4 4-81 0,0-2 81 0,-5-2-81 15,-1 2 65-15,-1-3-65 0,-5 1 66 16,2 2-66-16,-7 2 88 0,-4 1-88 16,-1 1 88-16,-4-4-88 15,-4 5 29-15,-1 2-29 16,2-4 29-16,-2 2-29 0,-23 6 32 15,-9 1-32-15,8 0 33 0,-6-4-33 16,5 6 31-16,4 3-31 0,-4-5 31 16,4-3-31-16,0 6 42 0,-4 4-42 15,1 0 42-15,-6 2-42 0,2-6 0 16,-2-3 0-16,4-5 0 0,1-2 0 0,-5 4 0 0,-7 1 0 16,11 2 1-16,-2 0-1 0,2 0 3 0,-6 0-3 15,6 4 3-15,1-4-3 0,86-24 41 16,0 0-41-16,-105 36 41 0,-15 10-41 0,120-46-30 15,0 0 30-15,-123 39-30 0,-6-1 30 16,129-38 27-16,0 0-27 0,-126 31 27 16,0-2-27-16,126-29-15 15,0 0 15-15,-110 23-14 0,11-8 14 16,99-15 9-16,0 0-9 0,-91 14 9 0,9-2-9 16,82-12 1-16,0 0-1 0,-81 10 2 15,12 2-2-15,69-12-4 0,0 0 4 0,-69 7-3 16,8 2 3-16,61-9 5 0,0 0-5 0,-56 8 5 15,6 2-5-15,50-10-5 0,0 0 5 16,-44 11-5-16,0-1 5 0,44-10-15 16,0 0 15-16,-38 9-14 0,5-4 14 15,33-5 39-15,0 0-39 0,-35 7 39 16,0-1-39-16,35-6-43 0,0 0 43 0,-42 9-42 0,-2-2 42 0,44-7 0 16,0 0 0-16,-43 10 0 0,-1 0 0 0,44-10 0 0,0 0 0 15,-46 12 1-15,1 1-1 0,45-13 11 0,0 0-11 0,-42 15 11 0,-5 6-11 16,47-21-22-16,0 0 22 0,-44 18-22 0,1 5 22 0,43-23 1 0,0 0-1 0,-42 22 2 15,0-1-2-15,42-21 0 0,0 0 0 0,-37 20 1 0,0-3-1 16,37-17 37-16,0 0-37 0,-31 14 37 0,5-2-37 16,26-12-6-16,0 0 6 0,-25 10-6 0,4-1 6 0,21-9 6 0,0 0-6 15,-19 5 7-15,3-1-7 0,16-4-4 0,0 0 4 0,-10 3-3 0,-1-1 3 0,11-2 17 16,0 0-17-16,0 0 17 0,-8 0-17 0,8 0-15 0,0 0 15 0,0 0-14 0,-11 0 14 0,11 0 15 16,0 0-15-16,-7-2 16 0,-3-3-16 0,10 5-15 0,0 0 15 0,-13-4-14 0,1 1 14 15,12 3 14-15,0 0-14 0,-17 0 15 0,3 2-15 0,14-2-15 0,0 0 15 0,-21 0-14 0,0 0 14 16,21 0-5-16,0 0 5 0,-23 1-4 0,-1 1 4 0,24-2-22 0,0 0 22 0,-27 4-22 15,6 1 22-15,21-5-1 0,0 0 1 0,-22 5-1 16,1 2 1-16,21-7-1 0,0 0 1 0,-21 7-1 16,-2-1 1-16,23-6-3 0,0 0 3 15,-21 9-3-15,0-2 3 0,21-7-2 0,0 0 2 16,-17 9-2-16,-6 3 2 0,23-12 0 16,0 0 0-16,-19 8 0 0,1 1 0 0,18-9 0 0,0 0 0 15,-14 10 0-15,0 2 0 0,14-12-9 16,0 0 9-16,-12 9-8 0,0 3 8 0,12-12-1 15,0 0 1-15,-12 10-1 0,3 0 1 0,9-10-4 16,0 0 4-16,-5 10-4 0,-4-6 4 0,9-4 2 0,0 0-2 16,0 0 2-16,-9 9-2 0,9-9 2 0,0 0-2 15,0 0 3-15,0 0-3 0,0 0 2 0,0 0-2 16,0 0 2-16,2-9-2 0,-2 9-7 0,0 0 7 16,7-7-6-16,2-3 6 0,5-1 0 0,7-2 0 15,-9 2 1-15,0 1-1 0,2 2-11 16,7-3 11-16,5-6-10 0,4-7 10 15,1-3 0-15,8-6 0 0,-18 18 1 0,-7 6-1 16,7 0 4 0,3 3-4-16,11-18 4 15,12-14-4-15,-3 9 0 16,0-1 0-16,-11 6 1 0,-10 5-1 16,-23 19 0-16,0 0 0 0,38-25 1 15,6-1-1-15,-8 7-6 0,-1 5 6 0,-12 2-5 16,-2 2 5-16,-4-2 22 0,1 3-22 0,-9 3 23 15,-2 0-23-15,1 5 0 0,-2-1 0 0,-6 2 0 16,0 0 0-16,0 0-8 0,-9 9 8 0,4-3-7 16,-4 3 7-16,-3-2-1 0,-4 3 1 0,2 2 0 15,-3 2 0-15,-4 0-34 0,-2-2 34 0,-2 1-34 16,3 3 34-16,-5-2 8 0,3-2-8 16,-2 1 8-16,1-1-8 0,3 0 0 15,-1-1 0-15,2 2 0 0,3 1 0 0,-3-4 28 16,4-1-28-16,0-6 28 0,-1-3-28 15,2-1 3-15,2-4-3 0,2 1 3 0,3 1-3 16,9 3-5-16,0 0 5 0,0 0-4 0,0-11 4 0,0 5-38 16,0-6 38-16,4 3-38 0,-4-1 38 0,5-1-37 15,-1 1 37-15,1 2-37 0,0-1 37 0,4 2 3 16,3-5-3-16,-3 3 4 0,0 1-4 0,3-2-9 16,0 1 9-16,-1-1-8 0,-1 5 8 0,0-6 0 15,3 1 0-15,-1 1 0 0,-2-1 0 0,6-2-4 16,2 0 4-16,-6 3-3 0,-3 6 3 15,3-7-1-15,-2 1 1 0,3 4 0 0,-8-4 0 16,3 3-7-16,5-6 7 0,-8 5-6 0,2 2 6 16,-2-4 1-16,2 0-1 0,-2 3 2 15,-1-1-2-15,1 2 1 16,-5-4-1-16,0 2 2 0,0 2-2 16,0 5 1-16,-9-4-1 0,1 3 2 15,-1 1-2-15,-3 0 0 16,-2 0 0-16,-4 3 0 0,3 4 0 15,-3 2 0-15,-5-1 0 0,2 4 0 16,-5 0 0-16,0 2 8 0,-4 0-8 16,1-2 9-16,-1 0-9 0,0 0 0 15,-1 1 0-15,1 3 0 0,0 1 0 0,1 0 3 16,2-1-3-16,-2 3 4 0,3-2-4 16,-1 5 0-16,1-1 0 0,2 4 0 15,1 5 0-15,2-6 47 16,3 0-47-16,-6 0 47 0,1 0-47 15,1-4-40-15,1-3 40 0,3 1-40 16,2-3 40-16,2-1 51 0,2-1-51 0,4 1 52 16,-1 0-52-16,4 0-20 0,1-2 20 15,4-2-20-15,-3-1 20 0,6-3 12 0,2 0-12 16,-5-6 13-16,13 6-13 0,-5-4 0 0,8-2 0 0,-7 0 0 16,-9 0 0-16,10 0 16 0,2-2-16 15,15-1 17-15,8 0-17 0,1-3 1 0,1 0-1 16,-13 2 1-16,-10 2-1 0,4 1 1 0,1-1-1 15,13 2 2-15,6-3-2 0,4 3-1 0,3-6 1 16,-17 5-1-16,-9 1 1 0,9 0 0 0,-1 0 0 16,2 1 0-16,-1 1 0 0,9 2 65 0,3-1-65 15,-10-1 65-15,-4 1-65 0,4 1 0 16,5 1 0-16,7 2 1 0,7-1-1 0,-2 3 0 0,0-2 0 16,-14-2 0-16,-10-3 0 0,7 1 0 15,1 1 0-15,2 2 0 0,0-2 0 0,2 5-126 16,0-4 126-16,-14 2-125 0,-7-6 125 0,2 4-498 15,1 4 498-15,-3 0-497 0,-1-3 497 16,13 12-986-16</inkml:trace>
  <inkml:trace contextRef="#ctx1" brushRef="#br0" timeOffset="-88647.35">1137 11317 1838 0,'0'0'0'0,"0"0"177"0,0 0-177 0,-17 22 177 16,-13 14-177-16,30-36 140 0,0 0-140 0,-26 45 140 15,-4 13-140-15,30-58 37 0,0 0-37 0,-26 79 37 16,0 21-37-16,26-100 17 0,0 0-17 0,-16 103 17 16,7 5-17-16,9-108-11 0,0 0 11 0,4 84-10 15,5-14 10-15,-9-70 15 0,0 0-15 0,14 48 15 0,7-20-15 16,-21-28 34-16,0 0-34 0,17 15 35 16,-1-15-35-16,-16 0 1 0,0 0-1 15,30-24 2-15,10-27-2 0,-40 51 9 16,0 0-9-16,47-76 9 0,9-30-9 15,-56 106 56-15,0 0-56 16,35-96 56-16,-6-7-56 0,-29 103 3 16,0 0-3-16,9-100 3 0,-18-1-3 15,9 101-6-15,0 0 6 16,-21-74-6-16,-13 19 6 0,34 55-39 16,0 0 39-16,-48-36-38 0,-11 22 38 15,59 14-61-15,0 0 61 0,-52-1-60 16,-4 13 60-16,-56 0-1866 0</inkml:trace>
  <inkml:trace contextRef="#ctx1" brushRef="#br0" timeOffset="-88273.77">1590 11227 1715 0,'0'0'0'0,"0"0"253"0,0 0-253 0,-9 12 254 16,-8 4-254-16,17-16 111 0,0 0-111 0,-9 21 111 16,5 6-111-16,4-27 76 0,0 0-76 0,-1 39 76 0,1 10-76 15,0-49 14-15,0 0-14 0,1 51 15 0,3 6-15 16,-4-57 1-16,0 0-1 0,9 55 1 16,3-4-1-16,-12-51 16 0,0 0-16 0,14 45 17 0,2-6-17 15,-16-39-5-15,0 0 5 0,14 31-4 0,-2-12 4 0,-12-19 26 16,0 0-26-16,30 5 26 0,6-17-26 0,-36 12 7 15,0 0-7-15,39-21 7 16,3-9-7-16,-42 30 0 0,0 0 0 16,38-48 0-16,0-16 0 0,-38 64 0 15,0 0 0-15,32-82 0 0,-2-14 0 16,-30 96 17-16,0 0-17 0,14-79 17 0,-11 8-17 16,-3 71-90-16,0 0 90 15,0-44-90-15,-9 16 90 0,9 28-259 16,0 0 259-16,-12-20-259 0,-5 4 259 0,-13-20-1415 15</inkml:trace>
  <inkml:trace contextRef="#ctx1" brushRef="#br0" timeOffset="-88019.6">2299 10596 1748 0,'0'0'0'0,"-3"10"0"16,-6 7 0-16,6 1 223 0,1-5-223 0,-5 3 224 15,2-1-224-15,-4 1 123 0,0 1-123 0,2 5 124 16,2 6-124-16,0 2 70 0,1 5-70 0,-1 6 71 16,1 4-71-16,-4 3-2 0,-1 3 2 0,5-1-1 15,-1 3 1-15,2-1 0 0,1-4 0 0,-2 1 1 16,4-1-1-16,-3 4 2 0,3-1-2 0,3-6 3 0,-3-4-3 16,6-5-6-16,-3-7 6 0,2-3-5 0,2-4 5 15,4-4 1-15,5-5-1 0,-6-4 1 0,2-4-1 16,1-1-325-16,1-8 325 0,-2 2-325 0,0-3 325 0,14-2-1304 15</inkml:trace>
  <inkml:trace contextRef="#ctx1" brushRef="#br0" timeOffset="-87802.63">2058 11106 1771 0,'0'0'0'0,"14"3"0"16,11-3 0-16,1-9 198 0,3-6-198 0,6-6 198 15,4-6-198-15,5 3 124 0,-1-2-124 0,-13 9 124 16,-9 5-124-16,5 0-301 0,4 0 301 0,8-9-301 16,9-1 301-16,41-17-1225 0</inkml:trace>
  <inkml:trace contextRef="#ctx1" brushRef="#br0" timeOffset="-87569.64">2846 10313 1838 0,'0'0'0'0,"-12"15"0"0,-6 11 0 16,1 3 199-16,-4 4-199 0,0 8 200 0,2 9-200 15,3 1 122-15,4 8-122 0,1-5 123 0,3 6-123 0,1 19 74 16,5 19-74-16,-2-15 75 16,-1-8-75-16,2-8-13 0,-1-10 13 0,8-14-12 15,1-12 12-15,4 1-84 0,3-1 84 0,-3 0-84 16,-1 2 84-16,1-4-192 0,3 5 192 0,1-10-191 0,-3-2 191 0,14 26-1434 16</inkml:trace>
  <inkml:trace contextRef="#ctx1" brushRef="#br0" timeOffset="-87336.14">3075 10858 1748 0,'0'0'0'0,"0"0"0"16,-12 4 0-16,12-4 240 0,-11 12-240 0,3 0 241 15,1 2-241-15,1 8 188 0,-2 7-188 0,4 2 189 16,-1 5-189-16,-2-3 86 0,2 1-86 0,-1-7 86 15,3 1-86-15,3-2-160 0,-4-4 160 0,4 2-160 16,0-7 160-16,4 2-408 0,-1-3 408 0,-1-4-407 16,2-4 407-16,-1 14-1071 0</inkml:trace>
  <inkml:trace contextRef="#ctx1" brushRef="#br0" timeOffset="-87162.76">2890 10604 1748 0,'0'0'0'0,"-4"-12"0"0,-1-6 0 0,2 0 246 16,1 0-246-16,2 2 246 0,-4 2-246 0,4 1 128 15,0-3-128-15,4 4 128 0,-2 4-128 0,5-1-66 16,1-3 66-16,-2 2-66 0,1 1 66 0,3-8-1697 16</inkml:trace>
  <inkml:trace contextRef="#ctx1" brushRef="#br0" timeOffset="-86723.62">3220 10999 1603 0,'0'0'0'0,"0"-12"0"16,0-8 0-16,9 14 230 0,5 10-230 0,-6-4 230 15,1-2-230-15,7 2 112 0,3-2-112 0,-10 2 112 16,-6-1-112-16,6-1 34 0,3-3-34 0,9-7 34 16,5-5-34-16,4 0-65 0,2-4 65 0,-11 7-64 15,-7 2 64-15,7-3-35 0,0 1 35 0,-8-3-35 16,0 0 35-16,-1 0-54 0,0-4 54 0,-7 2-53 16,1-2 53-16,-8 1 46 0,-7 1-46 0,2-2 47 0,-5 4-47 15,-2 4 90-15,0-3-90 0,-2 7 91 0,-1 3-91 16,-1 9 74-16,1 2-74 15,-1 2 74-15,1 2-74 0,1 4 8 16,2 6-8-16,-3-2 8 16,1-1-8-16,2 1 36 0,-3 0-36 15,4 2 36-15,1 2-36 16,2 3-34-16,1 1 34 0,-3 5-33 0,3 2 33 16,2 3 13-16,5 4-13 15,-1-3 14-15,6 4-14 0,2-8-28 16,2-1 28-16,-1-4-28 0,2-2 28 15,6-8 18-15,7-2-18 0,-3-3 19 0,-2-5-19 16,-16-7 3-16,0 0-3 0,26 7 3 0,9-2-3 16,-35-5-121-16,0 0 121 0,43-7-120 0,8-1 120 15,43-10-1609-15</inkml:trace>
  <inkml:trace contextRef="#ctx1" brushRef="#br0" timeOffset="-86414.22">3784 10538 1289 0,'0'0'0'0,"0"0"0"16,-8-16 0-16,8 16 342 0,0 0-342 0,-7-8 343 15,1-4-343-15,6 12 199 0,0 0-199 0,-5-11 199 16,2 3-199-16,3 8 99 0,0 0-99 0,0 0 100 15,0-9-100-15,0 9-5 0,0 0 5 0,0 0-4 16,17 0 4-16,-17 0 5 0,0 0-5 0,26 16 5 16,16 13-5-16,-42-29 52 0,0 0-52 0,40 34 53 15,8 7-53-15,-48-41 32 0,0 0-32 0,45 47 33 16,-5 1-33-16,-40-48-8 0,0 0 8 0,33 55-7 16,-10-1 7-16,-23-54 22 15,0 0-22-15,9 60 22 0,-9-3-22 16,0-57 31-16,0 0-31 15,-5 48 31-15,-13-8-31 0,18-40 5 16,0 0-5-16,-21 19 6 0,-3-19-6 16,24 0 43-16,0 0-43 0,-18-19 43 0,4-19-43 0,14 38 12 15,0 0-12-15,-5-52 12 0,7-15-12 0,-2 67 2 16,0 0-2-16,29-94 2 0,19-23-2 16,-48 117-28-16,0 0 28 0,70-103-28 0,19 6 28 0,-89 97-487 15,0 0 487-15,108-91-486 0,12 7 486 0,109-95-1266 16</inkml:trace>
</inkml:ink>
</file>

<file path=ppt/ink/ink3.xml><?xml version="1.0" encoding="utf-8"?>
<inkml:ink xmlns:inkml="http://www.w3.org/2003/InkML">
  <inkml:definitions>
    <inkml:context xml:id="ctx0">
      <inkml:inkSource xml:id="inkSrc0">
        <inkml:traceFormat>
          <inkml:channel name="X" type="integer" max="19384" units="cm"/>
          <inkml:channel name="Y" type="integer" max="11100" units="cm"/>
          <inkml:channel name="F" type="integer" max="4096" units="dev"/>
          <inkml:channel name="T" type="integer" max="2.14748E9" units="dev"/>
        </inkml:traceFormat>
        <inkml:channelProperties>
          <inkml:channelProperty channel="X" name="resolution" value="627.3139" units="1/cm"/>
          <inkml:channelProperty channel="Y" name="resolution" value="637.93103" units="1/cm"/>
          <inkml:channelProperty channel="F" name="resolution" value="0" units="1/dev"/>
          <inkml:channelProperty channel="T" name="resolution" value="1" units="1/dev"/>
        </inkml:channelProperties>
      </inkml:inkSource>
      <inkml:timestamp xml:id="ts0" timeString="2020-06-11T16:27:41.795"/>
    </inkml:context>
    <inkml:brush xml:id="br0">
      <inkml:brushProperty name="width" value="0.05292" units="cm"/>
      <inkml:brushProperty name="height" value="0.05292" units="cm"/>
      <inkml:brushProperty name="color" value="#FF0000"/>
    </inkml:brush>
    <inkml:context xml:id="ctx1">
      <inkml:inkSource xml:id="inkSrc8">
        <inkml:traceFormat>
          <inkml:channel name="X" type="integer" max="3600" units="cm"/>
          <inkml:channel name="Y" type="integer" max="2064" units="cm"/>
          <inkml:channel name="T" type="integer" max="2.14748E9" units="dev"/>
        </inkml:traceFormat>
        <inkml:channelProperties>
          <inkml:channelProperty channel="X" name="resolution" value="116.50485" units="1/cm"/>
          <inkml:channelProperty channel="Y" name="resolution" value="118.62069" units="1/cm"/>
          <inkml:channelProperty channel="T" name="resolution" value="1" units="1/dev"/>
        </inkml:channelProperties>
      </inkml:inkSource>
      <inkml:timestamp xml:id="ts1" timeString="2020-06-11T16:27:47.859"/>
    </inkml:context>
  </inkml:definitions>
  <inkml:trace contextRef="#ctx0" brushRef="#br0">16788 8662 919 0,'0'0'0'0,"0"0"0"0,25-14 0 0,-25 14 241 0,0 0-241 0,0 0 242 15,0 0-242-15,0 0 232 0,0 0-232 0,0 0 233 16,-7 0-233-16,7 0 165 0,0 0-165 0,0 0 166 16,-5 0-166-16,5 0 76 0,0 0-76 0,-6-10 77 15,5-4-77-15,1 14 73 0,0 0-73 0,0-19 73 16,3-12-73-16,-3 31 59 0,0 0-59 0,7-44 59 0,4-16-59 15,-11 60 61-15,0 0-61 0,15-67 62 0,6-9-62 16,5-11 18-16,6-13-18 0,-2 16 18 0,1 5-18 16,-31 79 15-16,0 0-15 0,51-82 15 0,10-3-15 15,-7 13 26-15,-3 14-26 0,-8 0 26 0,-8 5-26 0,-2 1 0 16,-1 2 0-16,-8 14 0 0,1 10 0 16,-25 26 0-16,0 0 0 0,51-42 1 0,17-13-1 0,-16 12 37 15,-1 2-37-15,-15 13 37 0,-11 7-37 0,-1-1-14 16,-4 5 14-16,-3-4-13 0,-1 3 13 0,-6 2 12 15,1-1-12-15,-3 7 12 0,-6 4-12 0,2 0-1 16,-1-3 1-16,-3 9-1 0,4-7 1 0,-4 7 9 16,0 0-9-16,0 0 9 0,0 0-9 0,0 0 4 0,0 0-4 15,0 0 5-15,0 0-5 0,0 0 3 0,0 0-3 16,0 0 3-16,-7 7-3 0,1-2-12 0,-4 2 12 16,10-7-12-16,-10 9 12 0,10-9 0 0,-9 8 0 15,4-1 1-15,-2 0-1 0,-2 2-21 0,0-1 21 16,4-1-21-16,0-2 21 0,5-5-4 0,-7 7 4 15,7-7-3-15,-9 2 3 0,9-2-22 0,-9 3 22 0,9-3-22 16,-14 7 22-16,5-5-1 0,-1 5 1 0,5-4 0 16,-2-3 0-16,0 3 0 0,0-1 0 15,1 2 0-15,-2 1 0 0,-1 2-23 0,-1-1 23 0,3 0-22 16,0-3 22-16,1-3-31 0,-1 3 31 0,7-3-31 16,-7 0 31-16,7 0-7 0,-8 2 7 0,8-2-6 15,-7 2 6-15,7-2-3 0,-6 5 3 0,6-5-2 16,0 0 2-16,0 0-11 0,-8 0 11 0,8 0-10 15,-7 0 10-15,7 0-33 0,-11 0 33 0,11 0-32 16,-10-3 32-16,10 3 0 0,-11-6 0 0,11 6 0 16,-12-6 0-16,12 6-37 0,-9-9 37 0,9 9-37 0,-9-7 37 15,9 7 37-15,-8-5-37 0,8 5 37 0,-9-3-37 16,9 3-10-16,-12-7 10 0,12 7-9 0,-11-2 9 0,11 2-2 16,-10 0 2-16,10 0-2 0,-9 0 2 0,9 0-2 15,-10 0 2-15,10 0-1 0,-7 0 1 0,7 0 32 16,0 0-32-16,0 0 33 0,0 0-33 0,0 0-20 15,0 0 20-15,0 0-20 0,0 0 20 16,0 0 13-16,0 0-13 0,0 0 14 0,0 0-14 0,0 0 16 16,-6 5-16-16,6-5 17 0,-8 7-17 0,8-7 0 15,0 0 0-15,0 0 1 0,0 0-1 0,0 0 57 16,0 0-57-16,0 0 57 0,0 0-57 0,0 0 0 0,10 3 0 16,-3-1 0-16,2-2 0 0,3 0 43 0,2 0-43 15,0-2 43-15,2-1-43 0,1 0 8 0,4-6-8 0,0 0 8 16,5 3-8-16,1-3 12 0,-5-5-12 0,4 1 13 15,1 1-13-15,-3-4 9 0,-1 1-9 0,-4 6 10 16,-5 0-10-16,2 3 8 0,-2-3-8 0,-4 0 8 16,-1 6-8-16,1-4 3 0,-1 2-3 0,-9 5 4 15,0 0-4-15,0 0 0 0,0 0 0 16,0 0 1-16,0 0-1 0,0 0 1 0,0 0-1 0,0 0 2 16,0 0-2-16,0 0 4 0,0 0-4 0,-3 14 4 15,3 8-4-15,-4 5 2 0,2 6-2 0,-3-12 3 16,3-6-3-16,-1 4 5 0,-2-2-5 0,0 11 6 15,-8 4-6-15,5-3 22 0,-1 1-22 0,4-12 22 16,5-6-22-16,-4 1 30 0,4-1-30 0,0 0 30 16,0 1-30-16,4 3-131 0,-4 3 131 0,0-13-131 15,0-4 131-15,-4 8-2041 0</inkml:trace>
  <inkml:trace contextRef="#ctx0" brushRef="#br0" timeOffset="1531.41">18109 6554 1323 0,'0'0'0'0,"0"0"0"15,0 0 0-15,0 0 250 0,0 0-250 0,0 0 251 16,0 0-251-16,0 0 164 0,0 0-164 0,0 0 165 16,0 0-165-16,0 0 128 0,0 0-128 0,0 0 128 15,12 36-128-15,-3-10 39 0,-4 7-39 0,2-9 39 16,0-4-39-16,0 3 29 0,2-3-29 0,-4 2 29 16,2-1-29-16,-1 3 23 0,-1 0-23 0,-2-8 24 15,1-8-24-15,-1 4 67 0,-1-2-67 0,2 2 67 16,-3-1-67-16,1 2 3 0,0 1-3 0,1-7 3 15,-3-3-3-15,0-4 31 0,0 0-31 0,0 0 31 16,0 0-31-16,0 0 35 0,0 0-35 0,0 0 36 0,0 0-36 16,0 0 2-16,-3-9-2 0,3-1 2 0,-2-8-2 15,2 0 3-15,2-3-3 0,1-5 4 0,-1 1-4 16,5-3 0-16,-4-5 0 0,3 3 0 16,1-6 0-16,0-2 10 0,0 2-10 0,-2 7 11 0,2-2-11 15,0 3-1-15,2 4 1 0,-2 4-1 0,0 4 1 16,0 1-9-16,0 3 9 0,-2 3-9 0,0 6 9 15,-5 3-39-15,11-4 39 0,-11 4-39 0,0 0 39 0,0 0-31 16,8 12 31-16,-1-1-31 0,0-3 31 0,0 9 1 16,2 6-1-16,1 4 2 0,4 6-2 0,-3-2-2 15,-2 5 2-15,-1-16-1 0,-6-4 1 0,2-1 0 16,-1 1 0-16,1 1 0 0,1-2 0 0,4 4 0 16,-4-4 0-16,4-3 1 0,-1-1-1 0,-1-4 33 0,2-4-33 15,-9-3 33-15,9 0-33 0,-9 0 18 0,12-7-18 16,-7-1 18-16,-1-1-18 0,-3-6 2 0,3-6-2 15,-4-6 2-15,3-4-2 0,-1-2 13 16,-2-1-13-16,0 5 14 0,4-2-14 0,-3-2 0 0,-1 6 0 16,2-1 0-16,2 4 0 0,1 0 0 0,0 0 0 15,2 5 1-15,2 0-1 0,0 2-6 0,-1 0 6 0,-1 1-5 16,0 1 5-16,0 3 1 0,0 5-1 0,-7 7 1 16,9-8-1-16,-9 8-50 0,9 0 50 0,-9 0-50 15,0 0 50-15,0 0-9 0,9 15 9 0,-2-6-8 16,-4 3 8-16,6 3-4 0,1 4 4 0,-1 2-3 15,0-4 3-15,-1 7 34 0,3 1-34 0,-2 0 34 16,-1-8-34-16,3 7 32 0,1 0-32 0,0 0 33 16,-1 1-33-16,3 0 0 0,0-1 0 0,3-4 0 15,-1-4 0-15,-2-4-2 0,-2 0 2 0,-1-6-1 16,1-4 1-16,0-2-310 0,6-5 310 0,-1-4-310 16,-5-3 310-16,18-6-1550 0</inkml:trace>
  <inkml:trace contextRef="#ctx0" brushRef="#br0" timeOffset="1878.86">18937 6153 919 0,'0'0'0'0,"0"0"0"0,11-9 0 0,-9 2 314 0,1-1-314 16,-3 8 314-16,4-9-314 0,-4 9 203 0,0 0-203 15,0 0 204-15,0 9-204 0,1 3 172 0,3 3-172 16,-1-3 172-16,-3 0-172 0,2 5 82 0,2 6-82 0,-1-3 83 15,-3 1-83-15,2 1 43 0,5 2-43 16,-7-8 44-16,1-4-44 0,6 3 82 0,-1-1-82 0,2-1 82 16,3 1-82-16,3 2 2 0,3-4-2 0,-6-5 2 15,-4-7-2-15,5 1 48 0,0-2-48 0,2-3 48 16,0-8-48-16,2 0 38 0,1-3-38 0,-3-1 39 16,4-1-39-16,-8-2 7 0,-3-5-7 0,0 3 8 15,-5-1-8-15,-2-2 22 0,-2-3-22 0,-6 1 22 16,-5 0-22-16,1 0 3 0,-2 2-3 0,2 9 3 15,3 5-3-15,-5 1-2 0,-7 1 2 0,7 4-2 16,2 4 2-16,-12 4-30 0,-4 1 30 0,17-2-30 16,9 1 30-16,-8-3-244 0,-4 6 244 0,0 5-243 15,0 4 243-15,-14 13-1683 0</inkml:trace>
  <inkml:trace contextRef="#ctx0" brushRef="#br0" timeOffset="2411.31">19458 5478 1054 0,'0'0'0'0,"0"0"0"0,0 7 0 0,0-7 322 0,0 0-322 15,7 5 323-15,3 2-323 0,-10-7 234 0,0 0-234 16,13 17 234-16,2 7-234 0,-15-24 175 0,0 0-175 16,13 43 176-16,2 15-176 0,-15-58 117 0,0 0-117 0,16 57 118 15,2-2-118-15,-18-55 40 0,0 0-40 0,17 53 41 16,2 2-41-16,-19-55 0 0,0 0 0 0,18 48 0 16,-3-5 0-16,-15-43 11 0,0 0-11 0,16 36 11 15,-2-3-11-15,-14-33 31 0,0 0-31 0,11 26 31 16,-3-9-31-16,-8-17 34 0,0 0-34 0,7 15 35 15,-3-8-35-15,-4-7 15 0,0 0-15 0,0 0 15 16,3-10-15-16,-3 10 0 0,0 0 0 0,-7-14 1 16,-1-5-1-16,8 19 3 0,0 0-3 0,-11-24 3 15,-6 0-3-15,17 24 1 0,0 0-1 0,-20-24 2 16,-2 0-2-16,22 24-1 0,0 0 1 0,-21-15-1 16,-2 3 1-16,23 12-17 0,0 0 17 0,-26-4-16 0,-7 4 16 15,33 0-17-15,0 0 17 0,-34 12-16 0,-2 9 16 16,36-21-26-16,0 0 26 0,-32 27-26 0,4 7 26 15,28-34 5-15,0 0-5 0,-19 45 5 0,7 7-5 16,12-52-5-16,0 0 5 0,2 42-5 0,10 3 5 16,-12-45 0-16,0 0 0 0,23 33 0 0,13-11 0 0,-36-22 35 15,0 0-35-15,37 12 35 0,5-9-35 0,-42-3-55 16,0 0 55-16,44-6-54 0,1-10 54 0,-45 16-383 16,0 0 383-16,37-24-382 0,-4-8 382 15,39-23-1422-15</inkml:trace>
  <inkml:trace contextRef="#ctx0" brushRef="#br0" timeOffset="3078.85">19942 5844 1367 0,'0'0'0'0,"-7"10"0"16,-5 2 0-16,12-12 239 0,0 0-239 0,7-7 239 15,1-8-239-15,-1 3 169 0,-1-4-169 0,-1 4 170 16,-2 0-170-16,1-2 111 0,-2-1-111 0,1 3 112 16,-3-3-112-16,2-1 5 0,-2 1-5 0,2-1 5 15,-2-1-5-15,0 2 37 0,0-1-37 0,0 4 37 16,-2 0-37-16,0 4-1 0,-1-4 1 0,-1 5-1 16,2 5 1-16,2 2 18 0,-14-10-18 0,14 10 18 0,-10-4-18 15,10 4 68-15,-12 2-68 0,12-2 68 0,-11 5-68 16,2 2 49-16,1-2-49 0,-11 19 49 0,-4 12-49 15,4 0 78-15,-2 4-78 0,8-13 79 16,5-5-79-16,-1-1 50 16,4 3-50-16,3 7 50 0,2 7-50 15,2-7 62-15,3 0-62 16,4-11 62-16,-1-1-62 16,10-4 27-16,-1-3-27 15,6-3 27-15,5-6-27 16,-2-3 18-16,0-6-18 15,-1-3 19-15,-1-6-19 0,-1-1 1 0,0-1-1 16,-2-2 2-16,0 0-2 0,-2 2 46 16,-2-5-46-16,1-4 47 0,-2-5-47 0,-2-5-2 15,0-3 2-15,-6-4-2 0,-2 2 2 16,-5-6-1-16,-1 3 1 0,-3-3-1 16,-4 3 1-16,0-1-3 0,-2 2 3 15,0 4-2-15,-3 3 2 16,3 8-48-16,1 4 48 0,1 9-48 15,1 6 48-15,-2 6 46 16,-1 6-46-16,4 2 47 0,-1 5-47 0,3 11 45 16,-1 3-45-16,8 7 45 0,-1 5-45 15,11 4-6-15,0-1 6 0,6 0-6 0,2-1 6 16,5-2-3-16,7 2 3 0,-2-5-3 16,1-2 3-16,0-2 46 0,-5-2-46 0,0-8 47 0,-2-2-47 15,-6-1-226-15,-1-4 226 16,-2-5-226-16,-6-4 226 0,17 9-2153 15</inkml:trace>
  <inkml:trace contextRef="#ctx0" brushRef="#br0" timeOffset="4204.22">11157 5212 1636 0,'0'0'0'0,"-21"16"0"0,-17 8 0 15,38-24 200-15,0 0-200 0,-44 31 201 0,-12 5-201 16,56-36 174-16,0 0-174 0,-77 51 175 0,-13 14-175 0,90-65 94 16,0 0-94-16,-77 83 95 0,7 11-95 0,70-94-10 15,0 0 10-15,-60 103-10 0,8 9 10 16,52-112 36-16,0 0-36 0,-37 123 37 0,15 16-37 0,22-139-1 16,0 0 1-16,-9 131 0 0,12-1 0 0,-3-130 6 15,0 0-6-15,18 129 6 0,20 1-6 16,-38-130 75-16,0 0-75 0,53 107 75 0,15-13-75 15,-68-94 13-15,0 0-13 0,84 81 13 16,13-13-13-16,-97-68 41 16,0 0-41-16,109 40 41 0,10-21-41 15,-119-19 32-15,0 0-32 16,120-12 33-16,6-23-33 0,-126 35 0 16,0 0 0-16,129-50 0 0,4-20 0 15,-133 70 1-15,0 0-1 0,121-105 2 16,-10-25-2-16,-111 130 4 15,0 0-4-15,91-146 4 0,-17-17-4 16,-74 163 11-16,0 0-11 0,54-151 11 16,-19 5-11-16,-35 146 34 0,0 0-34 0,14-132 34 15,-20 5-34-15,6 127 0 0,0 0 0 0,-29-94 0 16,-22 18 0-16,51 76 3 0,0 0-3 0,-77-57 3 0,-28 21-3 16,105 36 0-16,0 0 0 0,-120-18 0 15,-27 14 0-15,147 4-229 0,0 0 229 16,-166 7-228-16,-21 7 228 0,-164 8-1842 15</inkml:trace>
  <inkml:trace contextRef="#ctx0" brushRef="#br0" timeOffset="5167.95">6134 7823 1278 0,'0'0'0'0,"-12"8"0"16,-11 8 0-16,23-16 106 0,0 0-106 0,-15 8 106 15,1 2-106-15,14-10 92 0,0 0-92 0,0 0 92 16,0 0-92-16,0 0 70 0,0 0-70 0,26-13 70 16,12-11-70-16,-38 24 15 0,0 0-15 0,65-31 16 15,20-10-16-15,-85 41 60 0,0 0-60 0,140-73 61 16,44-24-61-16,-184 97 42 0,0 0-42 0,199-96 42 15,30-14-42-15,-229 110 52 0,0 0-52 16,257-126 53-16,24-14-53 16,-281 140 77-16,0 0-77 0,274-124 78 0,-3 7-78 15,-271 117 54-15,0 0-54 16,259-118 55-16,-15 0-55 16,-244 118 46-16,0 0-46 0,220-95 47 0,-14 15-47 15,-206 80-2-15,0 0 2 0,182-67-1 0,-19 15 1 16,-163 52 0-16,0 0 0 0,132-48 0 0,-23 9 0 15,-109 39-13-15,0 0 13 0,78-33-13 0,-23 6 13 16,-55 27 2-16,0 0-2 0,40-21 3 16,-19 11-3-16,-21 10 0 15,0 0 0-15,12-6 1 0,-12 3-1 16,0 3 12-16,0 0-12 0,-7 3 12 0,-7-1-12 0,14-2-156 16,0 0 156-16,-12 4-156 0,-2-1 156 15,-11 1-1552-15</inkml:trace>
  <inkml:trace contextRef="#ctx0" brushRef="#br0" timeOffset="5533.72">9218 6072 1412 0,'0'0'0'0,"0"0"0"16,12-3 0-16,-12 3 182 0,0 0-182 0,0 0 182 0,12 0-182 0,-12 0 143 16,0 0-143-16,18 1 143 0,8 6-143 0,-26-7 67 15,0 0-67-15,47 4 67 0,13 4-67 0,-60-8 22 16,0 0-22-16,70 7 22 0,10-2-22 0,-80-5 4 15,0 0-4-15,101 12 4 0,18 7-4 16,-119-19 66-16,0 0-66 0,91 33 67 0,-11 6-67 0,-80-39 125 16,0 0-125-16,53 46 125 0,-27 15-125 0,-26-61 77 15,0 0-77-15,-9 84 77 0,-33 24-77 0,42-108 5 0,0 0-5 16,-61 110 5-16,-25 10-5 0,-60 113-2038 16</inkml:trace>
  <inkml:trace contextRef="#ctx1" brushRef="#br0">7573 13263 0,'0'0'15,"0"0"-15,0 0 16</inkml:trace>
  <inkml:trace contextRef="#ctx0" brushRef="#br0" timeOffset="6819.81">1391 9347 225 0,'0'0'0'0,"0"0"279"0,0 0-279 0,0 0 279 0,-7 0-279 0,7 0 229 15,0 0-229-15,0 0 229 0,-9-4-229 0,9 4 145 16,0 0-145-16,0 0 145 0,0 0-145 0,0 0 190 15,0 0-190-15,0 0 191 0,0 0-191 0,0 0 100 16,0 0-100-16,0 0 101 0,0 0-101 0,0 0 102 16,0 0-102-16,0 0 102 0,0 0-102 0,0 0 48 15,0 0-48-15,0 0 48 0,0-7-48 0,0 7 24 16,0 0-24-16,0 0 25 0,-5-14-25 0,5 14 18 0,0 0-18 16,-4-8 19-16,3-2-19 0,1 10 24 0,0 0-24 15,-4-9 25-15,-3 0-25 0,7 9 3 0,0 0-3 16,0 0 3-16,-5-6-3 0,5 6 0 0,0 0 0 15,0 0 1-15,0 0-1 0,0 0-19 0,0 0 19 0,0 0-18 16,0 0 18-16,0 0 7 0,0 0-7 0,0 0 7 16,0 0-7-16,0 0-11 0,0 0 11 0,0 0-10 15,0 0 10-15,0 0 8 0,0 0-8 0,0 0 9 16,0 0-9-16,0 0-4 0,0 0 4 0,0 0-3 16,0 0 3-16,0 0-1 0,0 0 1 0,0 0 0 15,0 0 0-15,0 0-318 0,0 0 318 0,0 0-317 16,0 0 317-16,0 0-1275 0</inkml:trace>
  <inkml:trace contextRef="#ctx0" brushRef="#br0" timeOffset="8027.87">1246 9156 1367 0,'0'0'0'0,"-6"-7"306"0,-2-5-306 16,1 4 306-16,5-1-306 0,2 9 162 0,0 0-162 0,0 0 162 16,0 9-162-16,2 8 138 0,1 10-138 0,1 7 139 15,1 3-139-15,-2 2 69 0,3 4-69 0,2 2 70 16,1-1-70-16,-5 8 70 0,-1 6-70 0,-1-3 70 16,1 3-70-16,1-5 32 0,-4-3-32 15,5-3 32-15,4-11-32 0,-6 3 17 16,3-6-17-16,-3-2 17 15,2-7-17-15,4-2 42 0,-2-1-42 16,2-4 42-16,-4-5-42 16,-1 0-76-16,1-2 76 15,-5-10-75-15,12 9 75 0,-12-9-288 16,0 0 288-16,0 0-287 0,5-16 287 16,-1 2-1605-16</inkml:trace>
  <inkml:trace contextRef="#ctx0" brushRef="#br0" timeOffset="8258.25">1537 8926 1547 0,'0'0'0'0,"-3"21"286"15,-6 15-286-15,9-2 286 0,0 4-286 0,0 12 199 0,4 10-199 16,-3-5 200-16,3 1-200 0,-1 2 118 0,1 3-118 15,1 14 119-15,-1 7-119 0,1-3 60 0,0-1-60 16,2-15 60-16,2-8-60 0,0-15 24 0,-4-16-24 16,4 3 25-16,-6-8-25 0,6 0-161 0,-4-4 161 15,-1-1-160-15,1-2 160 0,7 14-1853 0</inkml:trace>
  <inkml:trace contextRef="#ctx0" brushRef="#br0" timeOffset="8500.83">708 9796 1199 0,'0'0'0'16,"15"0"238"-16,8-2-238 0,-9-1 238 0,2-4-238 15,10-5 166-15,4-3-166 0,10-14 167 0,10-9-167 16,6 0 98-16,0-5-98 0,-3 4 98 0,-8-1-98 0,34-4 34 15,19-5-34-15,-23 1 35 0,-11 2-35 0,-1-2 33 16,-7 2-33-16,-24 18 33 0,-17 14-33 0,5-1-29 16,-3 0 29-16,-5 6-29 0,-3 6 29 0,12-9-1644 15</inkml:trace>
  <inkml:trace contextRef="#ctx0" brushRef="#br0" timeOffset="8723.45">936 10153 1323 0,'7'-7'0'0,"7"-13"245"0,11-13-245 0,-2 2 245 16,1 2-245-16,8-4 174 0,9-1-174 0,-6-2 175 15,4-2-175-15,31-12 79 0,21-13-79 0,-15 3 79 16,-2-4-79-16,-3 11 63 0,-4 3-63 0,-16 14 63 15,-13 9-63-15,11 1-47 0,7 6 47 0,-27 8-47 16,-13 8 47-16,28-11-1693 0</inkml:trace>
  <inkml:trace contextRef="#ctx0" brushRef="#br0" timeOffset="9152.79">2278 9007 1591 0,'0'0'0'0,"0"0"0"0,-8 12 0 0,4-2 302 16,-1 2-302-16,-4 0 302 0,0 5-302 0,-3 6 205 15,0 4-205-15,1 6 206 0,-1-3-206 0,0 8 99 0,3 2-99 16,4-6 100-16,1-5-100 0,4-1 3 0,0-3-3 15,0-7 4-15,6-6-4 0,6-4 56 0,5 1-56 16,-17-9 56-16,0 0-56 0,0 0 6 0,0 0-6 16,25-2 7-16,22-7-7 0,-9-3-41 0,-1-5 41 15,-4-7-41-15,-6-2 41 16,-10-8-36-16,-1-4 36 0,-8 4-36 16,-6-5 36-16,2 3-6 0,-10 1 6 15,0 6-5-15,-5-2 5 16,-5 7-4-16,-5 7 4 0,-1-2-3 0,-3 4 3 15,2 6-2-15,-1 1 2 16,-2 4-2-16,0 4 2 16,3 4 9-16,2-3-9 0,7 6 9 15,2-3-9-15,5 1-267 0,5 2 267 16,2-7-266-16,5 8 266 0,-1 1-1558 0</inkml:trace>
  <inkml:trace contextRef="#ctx0" brushRef="#br0" timeOffset="9490.02">2546 8859 1412 0,'0'0'0'0,"0"0"0"0,-6-5 0 0,6 5 215 16,2-14-215-16,5 4 216 0,-2-4-216 0,8-1 111 15,-1-2-111-15,5-4 111 0,-3-5-111 0,-14 26 69 16,0 0-69-16,21-25 69 0,0-3-69 0,-21 28 36 16,0 0-36-16,18-27 36 0,-1-6-36 0,-17 33-3 15,0 0 3-15,9-31-3 0,-9 0 3 0,0 31-1 16,0 0 1-16,-5-29-1 0,-11-5 1 0,16 34 51 0,0 0-51 15,-14-24 52-15,-7 7-52 0,21 17 72 0,0 0-72 16,-21 0 73-16,-2 12-73 0,23-12 71 0,0 0-71 16,-21 25 72-16,-5 16-72 15,26-41 62-15,0 0-62 0,-17 69 63 0,4 17-63 16,13-86 65-16,0 0-65 0,-5 120 65 16,7 26-65-16,-2-146 47 0,0 0-47 15,12 132 47-15,9 0-47 0,-21-132 60 16,0 0-60-16,18 117 60 0,4-12-60 0,-22-105-56 15,0 0 56-15,21 87-56 0,-3-13 56 16,-18-74-842-16,0 0 842 0,8 48-841 0,-4-22 841 16,5 48-729-16</inkml:trace>
  <inkml:trace contextRef="#ctx0" brushRef="#br0" timeOffset="9603.27">2561 9355 1491 0,'0'0'0'0,"14"-15"0"0,12-11 0 15,-26 26 196-15,0 0-196 0,34-34 196 0,9-9-196 16,-43 43 116-16,0 0-116 0,44-45 116 0,7-3-116 0,43-46-1556 16</inkml:trace>
  <inkml:trace contextRef="#ctx0" brushRef="#br0" timeOffset="10407.91">3582 7941 1244 0,'0'0'0'0,"0"-10"0"16,0-9 0-16,-4 7 332 0,-1 0-332 0,1 7 332 15,1-1-332-15,3 6 167 0,3 18-167 0,6 0 167 16,0 10-167-16,0 1 180 0,3 4-180 0,0 1 181 16,2-1-181-16,-2 10 103 0,2 1-103 0,-2 11 104 15,-3 9-104-15,3-8 64 0,-3 3-64 0,0-8 64 16,0-8-64-16,3 2 73 78,-3-9-73-78,-1 3 74 0,1-5-74 0,0 1 0 0,-4-4 0 0,-1 0 0 16,1-7 0-16,-2 0 19 0,-3-7-19 0,0-4 20 0,0-1-20 0,0-12-292 0,-8 2 292 0,1-4-292 0,1-4 292 0,-8-3-1772 0</inkml:trace>
  <inkml:trace contextRef="#ctx0" brushRef="#br0" timeOffset="10706.88">3617 8445 1099 0,'0'0'0'0,"0"-6"0"15,-7-3 0-15,1-6 294 0,1-4-294 0,-4 7 294 16,2 3-294-16,-3 4 185 0,-2 3-185 0,-1 7 185 15,-4 4-185-15,0 5 190 0,-4 5-190 0,0-1 191 16,1 7-191-16,-1 0 98 0,0 1-98 0,0 3 98 16,4 2-98-16,5 2 93 0,1 1-93 0,4 4 94 15,6 3-94-15,-3-2 62 0,4 3-62 0,4-15 62 16,1-3-62-16,7-2 30 0,-2-1-30 0,-3-9 30 16,-3-10-30-16,1 5 68 0,7-4-68 0,16-3 69 15,14 2-69-15,0-4 3 0,-2-1-3 0,-1-6 4 16,-6-6-4-16,-5-4-215 0,2-7 215 0,-9 2-215 15,-4 2 215-15,25-26-1926 0</inkml:trace>
  <inkml:trace contextRef="#ctx0" brushRef="#br0" timeOffset="11579.86">3066 7867 852 0,'0'0'0'0,"0"-7"0"0,-3-3 0 0,1 3 368 16,-1 2-368-16,3 5 369 0,-9 5-369 0,4 7 301 15,-2 7-301-15,5 7 301 0,4 8-301 0,1-1 209 16,1 4-209-16,1 5 209 0,-2-3-209 0,6 7 96 16,0 6-96-16,-1 5 97 0,1 6-97 0,5-6 67 15,2-2-67-15,1-9 67 0,4-5-67 0,2 2 52 16,-2-3-52-16,-4-4 52 0,1 3-52 0,-1 0 36 16,1 3-36-16,-6-8 37 0,-3-8-37 15,0-4-4-15,-4-3 4 0,2-5-3 16,-5-4 3-16,1-1 33 0,-3-4-33 15,0-5 33-15,0 0-33 0,-3-12-33 16,1-9 33-16,-5 2-32 0,-2-3 32 16,7-4-1-16,2-1 1 15,0-1 0-15,0-1 0 16,0-2-10-16,6-1 10 16,-3 1-9-16,2 1 9 0,1 0-28 15,4-3 28-15,-1 7-28 0,5 2 28 16,-2-5 0-16,5-5 0 0,4 5 1 15,-3 1-1-15,-18 28-20 16,0 0 20-16,21-21-20 0,-4 3 20 0,-17 18-34 16,0 0 34-16,32 0-33 0,10 8 33 15,-42-8-6-15,0 0 6 16,31 28-5-16,-1 15 5 0,-30-43-13 0,0 0 13 16,17 48-12-16,-8 3 12 0,-9-51-1 15,0 0 1-15,-3 55-1 0,-8-2 1 0,11-53 0 16,0 0 0-16,-24 71 0 0,-8 9 0 0,32-80 0 0,0 0 0 0,-24 53 0 0,1-15 0 15,23-38-36-15,0 0 36 0,-21 28-35 0,0-15 35 0,-19 29-2044 0</inkml:trace>
  <inkml:trace contextRef="#ctx0" brushRef="#br0" timeOffset="11907.76">3870 8385 662 0,'0'0'0'0,"5"-12"0"0,4-6 0 0,-9 18 84 0,0 0-84 15,12-23 85-15,2-3-85 0,-14 26 91 0,0 0-91 16,16-25 92-16,1-1-92 0,-17 26-25 0,0 0 25 0,14-27-24 15,-1-1 24-15,-13 28 47 0,0 0-47 0,8-24 48 16,-8-3-48-16,0 27 247 0,0 0-247 0,0-19 247 16,-5 3-247-16,5 16 189 0,0 0-189 0,-12-5 190 15,-4 2-190-15,16 3 173 0,0 0-173 0,-19 10 174 16,-6 11-174-16,25-21 160 0,0 0-160 0,-26 36 160 16,0 7-160-16,26-43 85 15,0 0-85-15,-21 53 86 0,4 10-86 16,17-63 109-16,0 0-109 0,-13 55 109 15,8 0-109-15,5-55 35 0,0 0-35 16,0 40 35-16,0-11-35 0,0-29 54 16,0 0-54-16,21 22 55 0,19-10-55 15,-40-12-75-15,0 0 75 16,47 0-74-16,6-12 74 0,48-3-2186 16</inkml:trace>
  <inkml:trace contextRef="#ctx0" brushRef="#br0" timeOffset="12299.99">4387 7339 1804 0,'0'0'0'0,"0"12"0"0,0 12 0 0,4-16 308 16,4-1-308-16,-2 2 308 0,2 6-308 0,5 9 222 16,0 5-222-16,3 2 223 0,-2 2-223 0,-14-33 123 0,0 0-123 15,21 46 123-15,5 6-123 0,-3 2 70 0,-2 0-70 16,-3-3 70-16,-3-3-70 0,-1-5 52 0,-2-3-52 16,-3-6 52-16,0-5-52 0,-9-29 0 15,0 0 0-15,9 28 1 0,-6-8-1 0,-1-1 3 0,1-10-3 16,-3-3 3-16,0-6-3 0,0 0-37 0,-12-3 37 15,7-4-37-15,1-5 37 0,-1 0-24 0,-7-3 24 16,3-2-23-16,-5-4 23 0,-1 2-6 16,-3 2 6-16,1 1-6 0,-1 4 6 15,-3 9-42 1,-2 3 42-16,2 5-41 0,0 9 41 16,-1 3-5-16,4 4 5 15,-3-1-5-15,4 3 5 16,-1-3-28-16,3 1 28 15,1 1-28-15,5-3 28 0,0 2 0 16,2 3 0-16,5-7 1 0,2 2-1 16,6-4 5-16,-3 1-5 0,2-8 5 0,1 1-5 15,6-2 8-15,0 1-8 0,-7-4 9 16,2-4-9-16,2-4-162 0,5-1 162 16,25-7-162-16,11-3 162 0,38-16-1988 15</inkml:trace>
  <inkml:trace contextRef="#ctx0" brushRef="#br0" timeOffset="12935.8">4743 7677 1323 0,'0'0'0'0,"0"0"0"0,-6 6 0 0,6-6 357 16,0 0-357-16,0 0 357 0,6-6-357 0,0 0 209 16,2 3-209-16,1-6 210 0,0 3-210 0,3-3 125 15,6-3-125-15,-4 2 126 0,1-2-126 0,3-2 73 16,5-1-73-16,-6 3 73 0,-1 3-73 0,5 2 57 0,5 4-57 16,-9-4 58-16,-4 5-58 0,4 4 23 0,2 1-23 15,-3 4 24-15,-4 5-24 0,2 0 21 0,-5 7-21 16,0 2 21-16,-9-4-21 0,3 2 1 0,-3 1-1 15,0 3 2-15,-3-6-2 0,-3 2 39 16,3-1-39-16,-2 0 40 0,-4-3-40 0,5-3 18 0,-1-7-18 16,2 2 18-16,-1 0-18 0,4-7 48 0,0 0-48 0,0 0 48 15,0 0-48-15,0 0 4 0,-1-12-4 0,1 2 5 16,-4-2-5-16,8-7 58 0,1 2-58 0,0-6 58 16,-2 1-58-16,3 0-39 0,1-8 39 0,1 0-38 15,-2-3 38-15,2-5-8 0,1-3 8 0,3 5-7 16,-3 0 7-16,9 5-87 0,-3 4 87 0,3-1-87 15,-1 4 87-15,6 5-32 0,-2 4 32 16,-4 1-32-16,-4 4 32 0,8 1-53 0,-4 1 53 16,-3 2-53-16,-5 3 53 0,3 3-43 0,2 0 43 15,-5 0-43-15,-2 0 43 0,-7 0-5 16,10 9 5-16,-6-1-5 0,-4 2 5 0,0 4 47 16,0 2-47-16,0-1 48 0,-6 2-48 15,6 6 50-15,-3 1-50 16,-1 0 50-16,3 0-50 0,1-2 9 15,1 2-9-15,3-3 10 0,-4-4-10 16,3 2 26-16,3-2-26 16,-3-7 26-16,2-7-26 0,2-1 64 0,-1 2-64 15,2-1 65-15,-2-3-65 0,6 0 11 16,5 0-11-16,1 0 11 0,3-5-11 0,2-5 5 16,1-2-5-16,-3-9 5 0,0-6-5 15,-7 3-40-15,-5-4 40 16,-4 4-39-16,-2 0 39 0,-3 0-4 15,-3-3 4-15,-2 3-3 0,-4-2 3 0,0 9-38 16,-7-2 38-16,6 5-37 16,-2-1 37-16,-2 3-6 0,1 5 6 15,-2 2-6-15,1 1 6 16,0 4-17-16,5 0 17 0,0 4-17 0,2-4 17 16,7 0-90-16,0 0 90 0,0 0-90 0,0 0 90 0,0 0-360 15,13 8 360-15,-13-8-360 0,8 5 360 0,5 2-1488 16</inkml:trace>
  <inkml:trace contextRef="#ctx0" brushRef="#br0" timeOffset="13287.88">5881 6966 1603 0,'0'0'0'0,"-9"-3"0"0,-3-1 0 0,12 4 275 0,12-10-275 0,-12 10 275 16,0 0-275-16,0 0 177 0,9 2-177 0,-6 5 178 16,3 5-178-16,-10 5 158 0,-1 7-158 0,-4 0 159 0,-3 3-159 15,3 1 48-15,-5 3-48 0,5-7 48 0,1-4-48 16,-1 3 46-16,2-3-46 0,4-8 46 0,3 0-46 16,1-2 42-16,5 2-42 0,-3-3 42 0,2-7-42 0,4 5 1 15,3-1-1-15,-7-4 1 0,-1-2-1 16,5 0 76-16,3-2-76 0,7-1 77 0,6-4-77 15,-4 2-10-15,1-7 10 16,-4 2-10-16,-3-4 10 16,-1 2 39-16,-5-2-39 15,0 1 39-15,-6-6-39 16,-3-5-5-16,0 0 5 0,-3 0-5 16,-2-4 5-16,-4-3 0 15,0 2 0-15,-3 2 0 16,0 3 0-16,-2 3-34 0,-4 2 34 15,1 7-34-15,1 2 34 0,2 5 0 16,2 5 0-16,0 0 0 16,-1 3 0-16,3 2-78 0,1 4 78 15,9-9-78-15,-7 10 78 16,7-10-433-16,4 7 433 0,-4-7-432 0,0 0 432 16,0 0-1491-16</inkml:trace>
  <inkml:trace contextRef="#ctx0" brushRef="#br0" timeOffset="13843.06">6222 6776 1972 0,'0'0'0'0,"-6"3"0"0,-6-1 0 0,12-2 320 0,0 0-320 0,0 0 321 0,0 0-321 0,0 0 227 0,0 13-227 0,0-4 228 15,4-2-228-15,-3 7 138 0,3 1-138 0,-1 4 138 16,1-4-138-16,-2 6 3 0,5 3-3 0,-2-8 3 16,-2-4-3-16,3 0 11 0,2 3-11 0,1 6 11 0,0-3-11 15,-2 3 60-15,1-6-60 0,-8-1 60 0,0-3-60 16,0-11 14-16,-3 5-14 0,3-5 15 0,0 0-15 16,3-9 4-16,6-3-4 0,-4-9 4 0,-1-3-4 15,1 0 16-15,-1-3-16 0,1 1 17 16,0 2-17-16,2-2 0 0,-3 1 0 0,1-1 0 15,4-1 0-15,-1 8-1 0,1-2 1 0,0 6 0 0,0-4 0 16,-1 7-3-16,-1 3 3 0,2 1-3 0,-4 4 3 16,4 4-59-16,3-3 59 0,-3 3-59 0,-4 3 59 0,2 1-1 15,4-3 1-15,-11-1-1 0,8 11 1 0,-1-6-16 16,4 5 16-16,-4-1-15 0,2 3 15 0,-1 3-35 16,1 0 35-16,0-1-34 0,-6-2 34 0,6 2 44 15,-4 0-44-15,-5-2 45 0,4 0-45 16,-2-2-4-16,1-1 4 0,-3-9-3 15,0 5 3-15,0-5 51 0,0 0-51 0,0 0 51 16,0 0-51-16,0 0 47 0,5-14-47 0,-1 2 47 16,-4-3-47-16,3-1-12 0,-3-4 12 0,4 1-12 15,1-5 12 1,-2 0 15-16,3-7-15 16,2-2 15-16,1-6-15 0,0 6-10 15,-6-3 10-15,3 8-9 16,-1 1 9-16,2 6-26 0,2 6 26 15,-1 3-26-15,-4 9 26 0,5-1-1 16,1 4 1-16,1 0 0 0,3 4 0 16,-14-4-34-16,0 0 34 15,21 27-33-15,5 21 33 0,-26-48-10 16,0 0 10-16,21 52-10 0,-4 2 10 16,-17-54 48-16,0 0-48 0,9 54 48 15,-4-3-48-15,-5-51 21 16,0 0-21-16,4 46 21 0,-4-8-21 0,0-38-174 15,0 0 174-15,1 35-173 0,3-5 173 0,3 36-2335 0</inkml:trace>
  <inkml:trace contextRef="#ctx0" brushRef="#br0" timeOffset="19690.09">11433 14212 1099 0,'0'0'0'0,"-17"-7"0"15,-16-5 0-15,1-2 98 0,-10-5-98 0,4 2 98 16,-1-2-98-16,-4-3 70 0,-4-5-70 0,3 4 70 16,2 4-70-16,2 2 57 0,1 7-57 0,13 5 58 15,9 3-58-15,-4 9 0 0,3 3 0 0,6 4 0 16,1 5 0-16,-18 0-4 15,-18 3 4-15,1 12-3 0,-3 8 3 16,11-1-20-16,3 3 20 0,5-1-20 16,0 0 20-16,4 9 44 15,9 3-44-15,-36 3 45 0,-18 2-45 16,3 7 98-16,-2 0-98 16,5-7 99-16,9-7-99 0,39-1 65 15,25-6-65-15,-37 7 65 16,-20 4-65-16,66-7 81 0,36-4-81 15,-74 5 82-15,-32 8-82 16,27 9 40-16,14 8-40 16,-4-11 41-16,6-3-41 0,10-24 21 15,8-13-21-15,10 6 21 16,5-3-21-16,3 3 86 0,7 1-86 16,-3 1 87-16,5-2-87 15,3 7 1-15,2 5-1 16,20 8 2-16,11 7-2 15,-10-13 12-15,-1-4-12 0,-2-15 13 16,-3-12-13-16,22-8 26 16,9-6-26-16,-20-8 26 15,-10-6-26-15,11-12-33 16,-3-11 33-16,-27 23-32 16,-16 14 32-16,24-3-9 0,9-1 9 15,27-6-8-15,17-6 8 0,-7-9 1 16,-4-11-1-16,-5 3 2 15,-2 0-2-15,-11-3 1 0,-7-1-1 0,-6 6 1 16,-7 1-1-16,4-2 28 0,-6-4-28 16,-12 3 28-16,-9 1-28 0,14-16 6 15,7-13-6-15,-19 24 6 16,-10 8-6-16,3-7 0 0,1-2 0 16,-1-7 0-16,-1-5 0 0,-5-5-8 15,-2-3 8-15,-5 7-7 0,-4 6 7 16,-2-5 22-16,-4 6-22 0,-2-4 22 0,-4-1-22 15,-10-19-2-15,-3-8 2 0,-5 11-1 16,-7 3 1-16,1 16-1 0,3 12 1 0,-6-1-1 16,-4 4 1-16,-3 1 28 0,-1-1-28 0,-13-2 28 15,-12-1-28-15,-2-2-3 0,-11-4 3 16,6 4-2-16,-2 0 2 0,-12 5 4 0,-5 6-4 16,-9-8 5-16,-7 2-5 0,-2 9-4 15,-3 8 4-15,45 5-4 0,28 8 4 0,-23-25-95 16,-12-12 95-16,21 42-95 0,13 21 95 0,-60 5-1668 15</inkml:trace>
  <inkml:trace contextRef="#ctx0" brushRef="#br0" timeOffset="28593.15">21474 9863 1233 0,'0'0'0'0,"-7"-7"0"0,-7 2 0 0,5 0 263 0,-5 3-263 15,4 2 264-15,-2 4-264 0,-2 3 275 0,-4-2-275 0,-8 7 275 16,-5 7-275-16,-1-1 174 0,-3 5-174 0,0 1 175 15,-1 2-175-15,-1 6 94 0,-1 8-94 0,1 4 95 16,0 9-95-16,4 4 83 0,0-2-83 0,-4 17 83 16,-3 10-83-16,5 3 62 15,2 2-62-15,8-8 62 0,8-3-62 16,5-6 35-16,5-1-35 0,10-3 36 16,9 3-36-16,8-7 69 15,6-4-69-15,0-8 69 0,5-11-69 0,1-6 39 16,1-11-39-16,5-1 40 0,4-6-40 0,9-3-12 15,7-3 12-15,13-6-12 0,8-6 12 16,0-7 43-16,1-4-43 0,-3-10 43 0,-2-3-43 16,-2-11 0-16,-3-3 0 0,-3-7 0 15,-3-13 0-15,-3 0 15 16,-1-8-15-16,-1 6 15 16,-1-1-15-16,-7-6-37 15,-8-9 37-15,-8 7-37 16,-7 1 37-16,-10 6-37 15,-13 2 37-15,-9 6-36 0,-6 7 36 16,-13-10-17-16,-5-10 17 16,-10 10-17-16,-11 3 17 0,-7 6-56 15,-9 1 56-15,2 12-55 0,-1 5 55 16,-13 6-5-16,-10 1 5 0,8 14-4 0,4 7 4 16,1 7-12-16,-1 8 12 0,2 2-12 15,-1 3 12-15,6 3-73 0,4 1 73 16,18-6-73-16,13 3 73 0,5 3-306 15,7-1 306-15,9 0-305 0,10-3 305 16,-15 18-1691-16</inkml:trace>
  <inkml:trace contextRef="#ctx0" brushRef="#br0" timeOffset="28970.93">22173 9858 1524 0,'0'0'0'0,"14"-3"0"0,10-4 0 16,-17 5 356-16,-7 0-356 0,0 2 357 0,0 0-357 15,0 0 197-15,0 0-197 0,0 0 197 0,14-12-197 16,4-8 141-16,8-10-141 0,7 1 142 0,7-3-142 0,11-1 49 16,5-1-49-16,3-1 49 0,3 1-49 0,16-2 37 15,13-7-37-15,-7 7 37 0,-4 0-37 16,-5 3 8-16,-1 4-8 15,-15-5 9-15,-6-4-9 0,-15 9 2 16,-10 5-2-16,-4 5 2 0,-3 2-2 16,-3 3 5-16,-2 4-5 0,-6 3 5 0,-6 0-5 15,-4 7-2-15,5-8 2 16,-5 8-2-16,0 0 2 0,0 0 0 0,-9-4 0 16,9 4 0-16,0 0 0 15,0 0 0-15,-10 4 0 0,1-4 0 0,-2 3 0 16,-3-1-54-16,-3 5 54 15,8-7-53-15,4 3 53 0,5-3-151 16,-10 0 151-16,10 0-151 0,0 0 151 0,0 0-386 0,0 0 386 0,0 0-385 0,0 0 385 16,0 0-1294-16</inkml:trace>
  <inkml:trace contextRef="#ctx0" brushRef="#br0" timeOffset="29187.8">23097 9113 1311 0,'0'0'0'0,"9"0"0"15,8 0 0-15,-17 0 345 0,4-7-345 0,-4 7 345 16,2-8-345-16,-1 3 290 0,3-2-290 0,-1 1 291 16,1-2-291-16,5 1 175 0,5 0-175 0,5 2 175 15,4-5-175-15,3 5 80 0,3-2-80 0,1 2 80 16,0 1-80-16,1 2 3 0,1 1-3 0,-1 1 3 15,4 0-3-15,-10 7 68 0,-3-1-68 0,-8 0 69 16,-7-3-69-16,0 6 4 0,-3 3-4 0,-4 3 4 16,-4 4-4-16,-4 5 0 0,-3 3 0 15,1-6 1-15,1-2-1 0,-5 7 71 0,-4 1-71 16,6-6 72-16,3-2-72 0,-1-1-49 16,-2 3 49-16,5-6-49 0,5-11 49 15,-3 5-240-15,3-1 240 16,2-8-239-16,0 0 239 0,0 0-1988 0</inkml:trace>
  <inkml:trace contextRef="#ctx0" brushRef="#br0" timeOffset="29537.03">23752 8691 1647 0,'0'0'0'0,"-1"8"0"16,-3 8 0-16,4-7 319 0,-5-4-319 0,5 3 320 15,2 3-320-15,1 9 234 0,2 8-234 0,1-1 234 16,1 6-234-16,0 1 136 0,1-1-136 0,3-3 136 15,1 0-136-15,2 1 60 0,0-4-60 0,4 2 60 16,-3 2-60-16,3-3 57 0,-3-1-57 0,-1-3 57 16,0-5-57-16,-3 3-35 0,-2 1 35 15,3-11-35-15,4-4 35 16,-6 1-412-16,-3-2 412 0,0-2-412 16,-3-4 412-16,6 8-1612 0</inkml:trace>
  <inkml:trace contextRef="#ctx0" brushRef="#br0" timeOffset="29807.76">23691 8624 1423 0,'0'0'0'0,"13"-7"0"0,7-5 0 0,-20 12 250 0,0 0-250 16,25-12 251-16,3-3-251 0,-28 15 175 0,0 0-175 15,35-9 175-15,5-1-175 0,-40 10 142 0,0 0-142 16,40-2 143-16,4-1-143 0,-44 3 69 0,0 0-69 15,37 3 69-15,-4 6-69 0,-33-9 72 0,0 0-72 0,21 19 73 16,-9 8-73-16,-12-27 49 0,0 0-49 0,2 33 49 16,-9 6-49-16,7-39 38 0,0 0-38 0,-12 40 39 15,-9 8-39-15,21-48 10 0,0 0-10 0,-18 39 10 16,-1-6-10 0,19-33-59-16,0 0 59 0,-14 27-58 15,2-8 58-15,-15 29-2116 16</inkml:trace>
  <inkml:trace contextRef="#ctx0" brushRef="#br0" timeOffset="30547.93">24128 8550 1087 0,'0'0'0'0,"0"0"0"0,0 0 0 0,0 0 287 0,0 0-287 15,0 0 288-15,0 0-288 0,0 0 205 0,0 0-205 16,0 0 206-16,7-14-206 0,-3 8 171 0,1-6-171 0,0 3 172 16,0-3-172-16,-5 12 124 0,0 0-124 0,11-14 124 15,-2-3-124-15,1-2 103 0,4-1-103 0,-2 8 104 16,0 3-104-16,2-1 66 0,2 1-66 0,2 6 66 16,-1 3-66-16,1 1 39 0,1 5-39 0,-2 2 39 15,-3 11-39-15,0-4 0 0,-2 6 0 0,-3-4 0 16,-2-1 0-16,-2 3 3 0,-1-4-3 0,-4-1 3 15,0-4-3-15,-4 2 47 0,-1 0-47 16,0-3 47-16,0-1-47 0,5-8-20 16,0 0 20-16,-7 12-19 0,-4 2 19 0,1-4 66 0,-3 1-66 15,8-5 66-15,0 0-66 16,5-6 2-16,0 0-2 0,0 0 2 0,-9-12-2 16,8 1-3-16,-1-1 3 0,4-1-3 0,-1-3 3 15,6-5 3-15,2-4-3 0,0-1 3 16,-2-5-3-16,1-2-1 0,1-6 1 15,2 6 0-15,-1 3 0 0,2-1 1 16,2 7-1-16,-3 3 1 0,1 6-1 16,0 3 0-16,1 0 0 15,-5 1 0-15,3 6 0 0,1-2-24 0,0 2 24 16,-3 5-23-16,-2 4 23 0,2-3-55 16,-1 6 55-16,1 2-54 0,2 3 54 15,-3 3 2-15,-1 4-2 0,4-2 2 16,-4 7-2-16,2 2-1 0,-1 0 1 15,-1-4 0-15,-3-1 0 0,1-4 5 16,0 0-5-16,-3-3 5 0,0-4-5 0,-1 0 35 16,3 1-35-16,-4-3 35 0,2-4-35 15,-2-4-3-15,5 5 3 16,-5-5-3-16,0 0 3 16,0 0-197-16,0 0 197 0,0 0-196 0,2-9 196 0,-1-3-1997 15</inkml:trace>
  <inkml:trace contextRef="#ctx0" brushRef="#br0" timeOffset="30623.21">24532 7886 1759 0,'0'0'0'0,"0"14"0"0,1 13 0 0,-1-27 320 15,-10-17-320-15,5 7 320 0,-2-2-320 0,0-2 144 0,0 0-144 0,3 4 145 16,1 0-145-16,3 5 107 0,1-4-107 0,-1 9 107 16,9-3-107-16,-2-1-327 0,4 4 327 0,3 4-326 15,1-1 326-15,15 6-1546 0</inkml:trace>
  <inkml:trace contextRef="#ctx0" brushRef="#br0" timeOffset="30877.73">24927 7847 1871 0,'0'0'0'0,"0"0"0"0,-11 0 0 0,11 0 332 16,0 0-332-16,0 0 332 0,0 0-332 0,0 0 208 15,0 0-208-15,-3 5 209 0,-3 5-209 0,-2 11 123 16,-5 6-123-16,3-3 123 0,-1 0-123 0,-1 0 45 16,0 7-45-16,3-5 46 0,2-1-46 0,2 0-8 15,1-1 8-15,4 0-7 0,4 3 7 0,1-6 2 16,4-2-2-16,1-2 2 0,4-2-2 0,0-3 40 0,2-5-40 15,2 2 41-15,3-6-41 0,-4-1-37 0,-1-4 37 16,1 2-37-16,2 0 37 16,1-9-469-16,1-1 469 15,-2 2-468-15,-3-1 468 0,18-6-1584 0</inkml:trace>
  <inkml:trace contextRef="#ctx0" brushRef="#br0" timeOffset="31315.04">25206 7934 1692 0,'0'0'0'0,"0"0"0"16,0 7 0-16,0-7 307 0,0 0-307 0,0 0 308 16,11-12-308-16,-4 5 200 0,1-3-200 0,1 1 200 0,5 1-200 15,3-1 100-15,3-3-100 0,-1 2 100 0,-2-2-100 16,1 0 42-16,-2 0-42 0,-1 3 42 16,-1-3-42-16,0 2 1 0,-2-2-1 0,2-2 1 0,-1 2-1 15,-5-3 1-15,-1-1-1 0,0 4 2 16,0 0-2-16,-3 0 1 0,-4 3-1 0,2 3 1 0,-1 0-1 15,-1 6 3-15,-7-3-3 0,7 3 4 0,0 0-4 0,0 0 36 16,-15 3-36-16,15-3 36 0,-11 2-36 0,1 2 1 16,-3 2-1-16,-16 15 2 0,-13 3-2 187,5 4 71-187,-1 1-71 0,6 5 72 0,4 2-72 0,7-2 43 0,6 4-43 0,4-3 43 0,4-10-43 0,7 3 0 0,4-3 0 0,4-1 0 0,1-6 0 0,5-3 20 0,5-3-20 16,4-5 20-16,5 2-20 0,0-6 65 0,2-6-65 0,1 3 66 0,1-6-66 0,-1 0 12 0,-1-6-12 0,-1 1 12 0,-1-1-12 0,-3-2-82 0,-6-8 82 0,-2 5-82 0,-1-5 82 0,-4-2-124 0,-3-2 124 0,0 7-123 0,-4-2 123 0,-5 6-334 0,-3 0 334 15,1 6-333-15,0 6 333 0,-1-9-1677 0</inkml:trace>
  <inkml:trace contextRef="#ctx0" brushRef="#br0" timeOffset="39903.49">22916 2779 987 0,'0'0'0'0,"-7"-4"0"15,-4 1 0-15,11 3 270 0,0 0-270 0,-10-9 271 16,-4 1-271-16,14 8 203 0,0 0-203 0,-9-16 203 16,-3-8-203-16,5 5 157 0,3-1-157 0,2 1 157 15,4-5-157-15,-2 24 94 0,0 0-94 0,7-24 94 16,4-7-94-16,-11 31 40 0,0 0-40 0,22-29 41 0,5-2-41 15,-27 31 37-15,0 0-37 0,33-24 38 0,7 3-38 16,-40 21 32-16,0 0-32 0,40-15 33 0,2 8-33 16,-42 7-2-16,0 0 2 0,37 7-2 15,-6 8 2-15,-6 9-1 0,-6 5 1 0,-7-10 0 0,-7-10 0 0,-5-9 4 16,0 0-4-16,-3 39 5 0,-9 20-5 0,12-59 37 16,0 0-37-16,-14 51 38 0,-6-3-38 0,20-48 0 15,0 0 0-15,-24 48 1 0,-6-3-1 0,30-45 9 16,0 0-9-16,-22 38 10 0,4-13-10 0,1-2 34 15,3-8-34-15,5-3 34 0,2-3-34 0,2-1 9 16,3-4-9-16,2-4 10 0,-9 6-10 0,9-6 2 16,0 0-2-16,0 0 2 0,2-10-2 0,3 2 6 0,4-1-6 15,0-1 7-15,-1 1-7 0,-8 9 2 16,0 0-2-16,14-17 3 0,4-5-3 0,1 1-8 0,2 0 8 16,2 3-7-16,-6-1 7 0,6-2-2 0,1-3 2 15,1-3-1-15,-2-6 1 0,1 2-11 16,0-5 11-16,1 4-10 0,-2-3 10 0,-23 35 0 15,0 0 0-15,31-36 0 0,2-3 0 0,0 6-1 0,-1 2 1 0,-6 7 0 16,-3 0 0-16,-4 4 26 0,-5 1-26 0,-3 7 26 16,-6 0-26-16,0 0-26 0,-1 0 26 15,-1 3-26-15,0 6 26 0,-3 3 7 0,-6-12-7 0,6 12 8 16,0 0-8-16,-7 3-18 0,-4 2 18 0,1 2-18 16,-1 2 18-16,-8-1-46 0,-7 8 46 0,5-4-46 15,1 0 46-15,-2 7 9 0,-8-2-9 0,9 2 10 16,7-4-10-16,-3 6 51 0,-4 3-51 0,3 12 52 15,4 15-52-15,4-5 33 0,4 4-33 0,5-10 34 16,2-6-34-16,5-6 11 0,1-4-11 0,1-7 11 0,5-2-11 16,1 1 32-16,3-4-32 0,-1-4 32 0,1-4-32 15,3-1-8-15,4 0 8 0,-5-3-8 0,4 0 8 16,1 0-302-16,1-3 302 0,-4-4-301 0,-4 2 301 0,22-5-1641 16</inkml:trace>
  <inkml:trace contextRef="#ctx0" brushRef="#br0" timeOffset="40202.66">24079 2406 1558 0,'0'0'0'0,"21"12"242"0,9 7-242 0,-4-5 243 16,0 1-243-16,4 1 129 0,1-4-129 0,-3 0 129 15,0 0-129-15,2-5 99 0,0 1-99 0,-2 1 100 16,0 1-100-16,-6-5-59 0,3 2 59 0,-8 2-58 15,1-4 58-15,18 10-1713 0</inkml:trace>
  <inkml:trace contextRef="#ctx0" brushRef="#br0" timeOffset="40419.66">24364 2224 1513 0,'0'0'0'0,"-11"12"282"15,-6 7-282-15,12-3 283 0,3-4-283 0,-5 0 191 16,-2 0-191-16,-6 5 192 0,-6 5-192 0,-2 6 139 16,-2 4-139-16,6-11 139 0,7-6-139 0,-6 6 28 15,-1 1-28-15,-3 26 28 0,-3 12-28 0,6-8 42 0,3 3-42 16,6-16 42-16,3-10-42 0,5 2-253 16,4-7 253-16,5-5-253 0,5-2 253 0,7 23-1657 0</inkml:trace>
  <inkml:trace contextRef="#ctx0" brushRef="#br0" timeOffset="41029.53">24913 2010 1278 0,'0'0'0'0,"3"-9"363"0,4 1-363 0,-7 8 364 0,5-12-364 16,-5 12 209-16,0 0-209 0,0 0 209 0,0 8-209 15,-1 4 153-15,-3 0-153 0,1 0 154 0,-1-3-154 16,1 3 107-16,-3 7-107 0,1 17 108 0,-2 19-108 16,4-7 51-16,-1 7-51 0,1-16 51 0,1-6-51 15,4-1 52-15,3-4-52 0,0-1 52 0,4-8-52 0,0 2 49 16,1-3-49-16,2 0 49 0,0-6-49 0,4-4-3 15,2-1 3-15,1-3-2 0,-3-4 2 0,3-4 57 16,2-3-57-16,-2-1 58 16,2-9-58-16,-4 1-44 15,-1 1 44-15,-2-1-43 0,-2-1 43 16,1 2-44-16,-3-4 44 0,-3 2-44 0,-2-2 44 16,-1-14 8-16,-4-6-8 0,2 4 8 15,-2 3-8-15,-2-1-5 16,0 2 5-16,0 11-5 15,1 4 5-15,-5 1-49 16,-1 6 49-16,7 9-49 0,-8-3 49 0,-1 11-20 0,-2 3 20 16,3 1-20-16,1 8 20 0,0 8 1 0,1 4-1 0,3-1 2 0,3-2-2 0,3 2 8 15,1 2-8-15,3-2 8 0,2-7-8 0,6 3 34 0,6-6-34 0,-1-2 35 0,1-4-35 0,3-3 58 16,4 0-58-16,0-7 59 0,2-1-59 0,-1-4-19 0,1-4 19 0,0-1-18 0,1-7 18 0,-3 0-45 16,-3-3 45-16,-1-1-44 0,-3 1 44 0,-4-2-39 0,-1-2 39 0,-5-5-38 15,-4-4 38-15,-2-13-1 0,2-9 1 0,-4 6 0 16,-1 1 0-16,-4-2-18 0,-1 2 18 0,-1-1-18 15,-1 1 18-15,0-5-8 0,-2 0 8 0,0 8-7 16,0 4 7-16,2 5-1 0,-1 0 1 0,1 14-1 16,0 8 1-16,5 9-50 0,-10-6 50 0,10 6-50 15,-7 6 50-15,5 3 0 0,0 3 0 0,0 12 0 16,2 4 0-16,4-1-618 0,1 2 618 0,0-5-617 0,-1-5 617 16,4 24-1035-16</inkml:trace>
  <inkml:trace contextRef="#ctx0" brushRef="#br0" timeOffset="41414.71">25942 2319 1849 0,'0'0'0'0,"0"0"391"0,0 0-391 0,0 0 391 15,-7 5-391-15,7-5 248 0,0 0-248 0,-2 10 248 16,0-1-248-16,2-9 154 0,0 0-154 0,0 27 154 15,0 6-154-15,0-33 74 0,0 0-74 0,0 46 74 16,0 11-74-16,0-57 3 0,0 0-3 0,0 51 3 16,-2 4-3-16,2-55 1 0,0 0-1 0,-1 45 2 15,-1-6-2-15,2-39 34 0,0 0-34 0,0 31 34 0,2-7-34 16,-2-24-254-16,0 0 254 0,7 12-253 0,1-8 253 16,8 9-2242-16</inkml:trace>
  <inkml:trace contextRef="#ctx0" brushRef="#br0" timeOffset="42452.88">26502 2219 494 0,'0'0'0'0,"0"0"358"15,0-34-358-15,0 25 358 0,-1 4-358 0,1 5 214 16,-2-10-214-16,2 10 215 0,0 0-215 0,0 0 185 16,0 0-185-16,0 0 186 0,0 0-186 0,0 0 144 15,0 0-144-15,0 0 145 0,0 0-145 0,0 0 147 16,0 0-147-16,0 0 148 0,0 0-148 0,0 0 81 16,0 0-81-16,0 0 81 0,0 0-81 0,0 0 85 0,0 0-85 15,0 0 86-15,0 0-86 0,0 0 53 16,0 0-53-16,0 0 54 0,0 0-54 0,0 0 15 0,9-2-15 15,1-1 16-15,6 3-16 0,8-7 49 0,6-2-49 0,5 1 50 16,5-4-50-16,2 0 22 0,4-4-22 16,-3 6 23-16,1 5-23 0,3-7 5 0,-3 3-5 15,-2-3 5-15,-2 5-5 0,-3-1 5 0,-4 1-5 0,-4 2 5 16,-1 1-5-16,-7-3 0 0,-7 6 0 0,-1-3 0 16,-6 4 0-16,-7 0-38 0,0 0 38 0,0 0-38 15,-11 4 38-15,-1-3-93 0,-7-1 93 0,3 4-92 16,0-4 92-16,-1 3-382 0,-2 1 382 0,1 1-382 15,1-2 382-15,-18 6-1498 0</inkml:trace>
  <inkml:trace contextRef="#ctx0" brushRef="#br0" timeOffset="43100.34">26885 1714 1188 0,'0'0'0'0,"0"-6"292"0,0-10-292 0,-3 11 293 15,1 2-293-15,2 3 228 0,0-9-228 0,0 9 229 16,0 0-229-16,0 0 127 0,0 0-127 0,0 0 128 16,0 0-128-16,0 0 109 0,0 0-109 0,0 0 110 15,0 0-110-15,0 0 51 0,0 0-51 0,0 0 52 16,0 0-52-16,0 0 35 0,0 0-35 0,0 0 35 15,0 0-35-15,0 0 62 0,0 0-62 0,0 0 63 16,0 0-63-16,0 0 6 0,0 0-6 0,0 0 7 16,5 9-7-16,-1-1 67 0,-1-1-67 0,1 5 67 15,-3-3-67-15,3 6 53 0,-2 1-53 0,1 4 54 16,-1 1-54-16,0 3 14 16,-1 3-14-16,-1-3 15 0,0 0-15 15,0 4 4-15,2-1-4 16,-2 4 4-16,0-3-4 0,2 11 38 15,1 6-38-15,-1-6 38 0,-2-3-38 16,2 7 78-16,0 5-78 16,1-8 79-16,2-8-79 0,0-1-13 15,1-3 13-15,-3-8-12 16,1-1 12-16,1-5 35 16,0 1-35-16,-1-3 36 15,-3-2-36-15,3-1 12 0,1-5-12 16,-5-4 12-16,0 0-12 0,0 0-55 15,0 0 55 1,0 0-54-16,7-11 54 0,-3 6-246 0,-1-2 246 16,2-1-245-16,1-1 245 0,4-6-2126 0</inkml:trace>
  <inkml:trace contextRef="#ctx0" brushRef="#br0" timeOffset="44658.03">27863 1612 1020 0,'0'0'0'0,"0"0"297"0,0 0-297 0,2-7 297 0,2-9-297 16,-1 8 266-16,1-1-266 0,-1 2 266 0,1 2-266 16,-4 5 162-16,0 0-162 0,0 0 163 0,0 0-163 0,0 0 56 15,0 0-56-15,0 0 56 0,5 17-56 0,-2-5 67 16,-1 4-67-16,-2 11 67 0,-2 9-67 0,-1 4 65 16,-1 3-65-16,1-7 66 0,-2-7-66 0,1 2 45 15,-1-7-45-15,1 7 46 0,-1-4-46 0,2 2 8 16,-1 2-8-16,4-7 9 15,0 0-9-15,4 0 43 0,3 0-43 16,0-5 44-16,1-7-44 0,5 0 70 16,2 0-70-16,1-12 70 0,0-3-70 15,0-6 1-15,1-3-1 0,1 0 1 16,-1 0-1-16,-17 12 11 16,0 0-11-16,19-19 11 0,2-5-11 15,-2 0-33-15,-5-3 33 16,-1 3-33-16,-6 3 33 0,0-6 27 15,-2-1-27-15,-2 4 27 16,-3-3-27-16,0-1-5 0,-1-1 5 0,-3 7-4 16,1 5 4-16,-1-2-37 0,1 3 37 15,-1 8-36-15,-1 4 36 0,5 4-62 16,-7 4 62-16,3 4-61 0,1-1 61 0,-2 9-51 16,-1 1 51-16,3 10-51 0,-1 9 51 15,3-8 3-15,1 3-3 0,1-4 4 16,3-3-4-16,5-3 22 0,3-3-22 15,2 0 23-15,3-3-23 16,4-3 23-16,4 0-23 16,-1-3 24-16,1-6-24 0,1 1 35 15,2-4-35-15,0-4 36 0,0 1-36 16,1-6-6-16,1-3 6 0,-5 0-5 16,-3 0 5-16,-1-3-82 0,-2-1 82 15,-1 1-81-15,-4-2 81 0,-4-7-34 0,-1-12 34 16,-7 1-34-16,-6-6 34 0,-1-2-3 15,-5 0 3-15,-3 7-3 0,-1 0 3 0,2 4-53 16,-2 4 53-16,0 4-52 0,-1 9 52 16,2-1-2-16,1 4 2 0,2 4-2 0,-1 4 2 0,11 4-10 15,-9-3 10-15,9 3-9 0,0 0 9 16,0 0-96-16,9 12 96 0,0-5-96 0,1 5 96 16,10 8-1784-16</inkml:trace>
  <inkml:trace contextRef="#ctx0" brushRef="#br0" timeOffset="45036.3">28693 1953 942 0,'0'0'0'0,"0"-15"322"0,2-6-322 0,0 2 322 16,0 0-322-16,5 2 200 0,1-2-200 0,1 2 201 15,2 2-201-15,1-6 133 0,0 2-133 0,4 7 133 16,-1 0-133-16,3 4 1 0,-1-4-1 0,1 12 2 16,-1 5-2-16,-3-2 0 0,-3-3 0 0,1 12 0 15,-1 0 0-15,-8 7 2 0,-5 2-2 0,2 3 2 16,-1-4-2-16,-8 3-27 0,-7-3 27 0,9-4-27 15,2-8 27-15,-9 8 5 0,-5-1-5 0,1 2 6 16,-1-1-6-16,-2 3 53 0,-2 1-53 16,8-4 54-16,2-4-54 0,3 5 122 15,-1 2-122-15,6-4 123 0,2 2-123 16,8 2 77-16,4 2-77 16,5-6 77-16,5-8-77 0,3-5 96 0,5-7-96 15,1-2 96-15,1-2-96 16,1-3 40-16,-2 0-40 15,2 0 40-15,3 0-40 16,-5 0 13-16,-4-3-13 0,3 6 13 16,-3 2-13-16,-3-1 13 0,-5-4-13 15,-1 5 14-15,-1-2-14 16,-7 6-46-16,-3-2 46 0,-4 5-46 0,10-7 46 16,-10 7-403-16,2-5 403 0,-2 5-402 0,0 0 402 0,0 0-1453 15</inkml:trace>
  <inkml:trace contextRef="#ctx0" brushRef="#br0" timeOffset="45212.25">29268 1562 1771 0,'0'0'0'0,"23"7"293"0,14 1-293 0,-1 2 293 16,6-1-293-16,-5 3 145 0,0-7-145 0,-6 6 145 16,-3-3-145-16,-5 4 93 0,-4-3-93 0,7 1 93 15,0 2-93-15,-12-3-224 0,-10-1 224 0,15-1-223 16,5-2 223-16,20 11-1674 0</inkml:trace>
  <inkml:trace contextRef="#ctx0" brushRef="#br0" timeOffset="45380.42">29604 1502 1547 0,'0'0'0'0,"-18"12"330"15,-10 10-330-15,16-5 331 0,8-1-331 0,-11-1 243 16,-8 1-243-16,-3 13 243 0,-4 14-243 0,0-1 115 15,1 7-115-15,10-10 116 0,6-3-116 0,-2-7 97 16,-1-1-97-16,12-6 98 0,8-5-98 0,-1-1-178 16,3-4 178-16,6-4-177 0,5-1 177 0,13 9-1970 15</inkml:trace>
  <inkml:trace contextRef="#ctx0" brushRef="#br0" timeOffset="45645.87">30262 1354 2107 0,'6'12'0'0,"-6"-12"306"0,0 0-306 0,15 28 307 16,10 11-307-16,-25-39 248 0,0 0-248 0,22 48 248 15,1 7-248-15,-23-55 92 0,0 0-92 0,26 76 92 16,4 23-92-16,-30-99 33 0,0 0-33 0,23 76 33 15,-6-9-33-15,-17-67 36 0,0 0-36 0,11 44 36 16,-6-20-36-16,-5-24 28 16,0 0-28-16,2 21 28 0,-4-9-28 0,2-12-56 15,0 0 56-15,0 0-55 0,0 0 55 16,0 0-373-16,0 0 373 0,0 0-373 0,-12-12 373 16,0 0-1900-16</inkml:trace>
  <inkml:trace contextRef="#ctx0" brushRef="#br0" timeOffset="48771.03">25620 4069 1468 0,'0'0'0'0,"0"0"0"16,0 0 0-16,0 0 249 0,7-17-249 0,4 7 250 0,4 1-250 15,8-6 171-15,7-6-171 0,5 2 172 0,3-1-172 16,2-1 46-16,4-1-46 0,0 1 47 0,-1 0-47 15,1 3 30-15,1 2-30 0,-4 1 30 0,-3 6-30 0,-5-3 8 16,-3 4-8-16,-6 1 9 0,-4 2-9 16,23-11-1803-16</inkml:trace>
  <inkml:trace contextRef="#ctx0" brushRef="#br0" timeOffset="48922.38">25711 4299 1390 0,'0'0'0'0,"19"-12"0"0,13-3 0 0,-1-3 168 0,4-4-168 16,3 5 169-16,3-2-169 0,2 0 116 0,3-1-116 16,-4 3 116-16,-2 1-116 0,2-5 66 0,-2 6-66 15,-5 0 66-15,0 6-66 0,37-17-1525 0</inkml:trace>
  <inkml:trace contextRef="#ctx0" brushRef="#br0" timeOffset="49724.48">26951 3585 1737 0,'0'0'0'0,"0"0"0"0,-5-12 0 0,5 12 217 15,-5-5-217-15,5 5 217 0,0 0-217 0,0 5 182 16,0 7-182-16,0 0 183 0,0 4-183 0,0 3 37 16,0 1-37-16,0 4 38 0,3-3-38 0,-1 6 19 15,0 4-19-15,0-3 20 0,1-1-20 0,2-1 53 16,4-1-53-16,2 8 54 0,3-2-54 0,1-2 0 15,5-5 0-15,-3-5 0 0,1-2 0 0,1-5 49 0,0-1-49 16,-2-10 49-16,-1-2-49 0,2-6 39 0,-1-9-39 16,-1-1 40-16,0-7-40 15,-2-3 34-15,0-4-34 16,-1-2 34-16,0-1-34 0,-1 1 4 16,-2 1-4-16,1 1 5 15,-1-2-5-15,-3-6 10 0,2-9-10 16,0 5 10-16,-4-5-10 0,2 5-9 0,-2 0 9 15,-1 10-9-15,-1 2 9 0,1 11-11 16,-1 1 11-16,-1 7-10 0,-2 7 10 16,0 5 3-16,0 0-3 0,0 0 3 15,-2 15-3-15,1 0 0 0,-1 3 0 16,2 13 0-16,0 10 0 0,0 5 32 16,2 2-32-16,1 0 33 0,1-5-33 15,-1 9 1-15,1-1-1 0,1 13 2 16,0 4-2-16,6 8 30 15,1 6-30-15,-2-12 30 0,1-1-30 16,-4-5 41-16,-2-1-41 0,-2 4 42 16,1 5-42-16,-4-20 0 15,-2-16 0-15,2-2 0 16,-2-5 0-16,-1 2 53 0,-1-2-53 0,1-5 54 16,-1-5-54-16,-1 0-1 0,-4 2 1 15,2-6-1-15,2-3 1 16,-3 0 0-16,-1 4 0 0,0-8 0 0,0-3 0 15,-3-3-4-15,-4-2 4 0,1-3-3 0,-6-9 3 16,0 0-96-16,-2-7 96 16,2-2-95-16,2-3 95 0,-2-2-53 0,-2 1 53 0,6 0-53 15,3-2 53-15,5-4-37 0,5 0 37 16,4-1-37-16,4-8 37 0,3 1-1 16,0-2 1-16,9 1 0 0,5 6 0 0,5-2-4 0,7 0 4 0,2 8-3 15,2 1 3-15,5 1-6 0,6-1 6 16,-2-1-5-16,-1 4 5 0,-1 0 5 0,-2-3-5 0,-5 3 6 15,-6-2-6-15,-3 2-168 0,-5 3 168 16,-2 2-168-16,-4 7 168 0,22-17-1842 16</inkml:trace>
  <inkml:trace contextRef="#ctx0" brushRef="#br0" timeOffset="71819.78">11201 5161 1267 0,'0'0'0'0,"-23"3"0"0,-10 1 0 0,-2 1 65 0,-3 3-65 16,3 6 66-16,-2 3-66 0,-3 14 49 0,-4 5-49 0,2 0 49 15,2 4-49-15,-2 2 34 0,0 7-34 0,-7 23 35 16,-10 19-35-16,1 0 0 0,-1 8 0 16,-2-6 0-16,-4 5 0 0,6 1-62 0,-1 8 62 0,8-11-62 15,-1-2 62-15,11 2 55 0,8 4-55 16,4-15 56-16,4-9-56 0,8-4 112 0,2-8-112 0,6 3 112 15,6-7-112-15,4 0 151 0,4-2-151 0,5-13 152 16,1-14-152-16,6-4 136 0,5-1-136 0,7 1 136 16,7 4-136-16,7-7 89 0,5 0-89 0,23-5 89 15,15-5-89-15,1-4 53 0,1-10-53 0,6-3 54 16,1-6-54-16,1-3 17 0,1-7-17 0,-5 0 17 16,-2-3-17-16,1-4 2 0,5-3-2 0,-8-2 2 15,-5 2-2-15,2-11 35 0,-2-2-35 0,-7-10 36 16,-3-5-36-16,-4 3-4 0,-5-5 4 0,-5 4-3 0,-6 2 3 15,-1-14 13-15,-2-8-13 0,-7-1 13 0,-6 4-13 0,1-3 35 16,-7 1-35-16,-4-7 36 0,-9-10-36 0,-3 9-21 16,-7 1 21-16,-1 6-21 0,-3 2 21 0,-15-4 13 15,-11 0-13-15,-8 7 14 0,-9 10-14 0,-13 1-26 16,-10 8 26-16,-7-1-26 0,-7 2 26 0,-13 4-49 16,-17-2 49-16,2 12-49 0,-3 5 49 0,-7 11-5 15,-11 1 5-15,7 10-4 0,4 6 4 16,-6 6-123-16,-1 9 123 0,10-3-122 0,5 6 122 15,-109 9-1722-15</inkml:trace>
  <inkml:trace contextRef="#ctx0" brushRef="#br0" timeOffset="72814.77">14197 6740 1625 0,'0'0'0'0,"0"0"0"0,0 0 0 15,0 0 87-15,0 0-87 0,0 0 87 0,0 0-87 16,0 0-86-16,0 0 86 0,0 0-85 0,-14-16 85 0,14 16 34 16,0 0-34-16,-17-8 34 0,-11-1-34 0,28 9 29 15,0 0-29-15,-37 2 29 0,-13 5-29 0,50-7 49 16,0 0-49-16,-56 20 50 0,-6 8-50 0,62-28 64 16,0 0-64-16,-85 67 65 0,-18 23-65 0,103-90 109 15,0 0-109-15,-105 109 110 16,-5 18-110-16,110-127 85 0,0 0-85 0,-91 139 85 0,5 15-85 15,86-154 39-15,0 0-39 0,-59 151 39 0,19 7-39 0,40-158 33 16,0 0-33-16,-12 132 34 0,26-13-34 0,-14-119 31 16,0 0-31-16,40 104 31 0,24-14-31 0,-64-90 6 15,0 0-6-15,91 80 7 0,26-9-7 0,-117-71 47 16,0 0-47-16,137 51 47 0,20-18-47 0,-157-33 3 16,0 0-3-16,157 15 3 0,7-20-3 0,-164 5 73 0,0 0-73 15,161-28 74-15,2-23-74 0,-163 51 38 0,0 0-38 0,150-55 38 16,-7-17-38-16,-143 72 36 0,0 0-36 0,128-91 36 15,-17-19-36-15,-111 110 5 0,0 0-5 0,91-113 5 16,-14-6-5-16,-77 119 9 0,0 0-9 0,53-133 10 16,-22-15-10-16,-31 148 1 0,0 0-1 0,0-130 1 15,-30 6-1-15,30 124 0 0,0 0 0 0,-66-115 0 16,-41 3 0-16,107 112-65 0,0 0 65 0,-143-82-64 16,-42 15 64-16,22 26-166 0,3 15 166 0,20 9-166 15,18 9 166-15,1 1-271 0,9 7 271 0,9 0-271 16,12 7 271-16,-104 1-1383 0</inkml:trace>
  <inkml:trace contextRef="#ctx0" brushRef="#br0" timeOffset="75987.3">20447 11735 1121 0,'0'0'0'0,"7"0"0"0,7 2 0 0,-4 0 128 0,4 0-128 15,4 1 129-15,1-3-129 0,7 0 100 0,6 0-100 0,3 0 101 16,5 0-101-16,9 0 33 0,8 0-33 0,3 0 33 16,1 0-33-16,5-5 1 0,8 3-1 15,13-3 2-15,14 0-2 0,-8 0 1 16,-2-2-1-16,-6 2 2 0,-6 0-2 16,0-2 24-16,-4 0-24 15,-5 0 25-15,-9 4-25 0,-7-4 42 16,-7 3-42-16,-12 3 43 0,-10-5-43 15,4 3 111-15,-1 0-111 0,-9 3 111 0,-3 0-111 0,-5 0 95 16,-1-4-95-16,-10 4 96 0,0 0-96 0,0 0 64 16,-12 4-64-16,-9-4 65 0,-7-4-65 0,-5 4 18 15,-6 0-18-15,-4 4 18 16,-6-1-18-16,-11 0 0 0,-10 3 0 16,1-1 1-16,-5-2-1 0,-18 4 43 15,-19 5-43-15,8-5 44 16,0 3-44-16,4 0 1 0,3 2-1 15,7-3 2-15,1 1-2 0,6 2 3 16,5 2-3-16,11-2 3 0,8-2-3 16,6 1-18-16,5-1 18 15,22-5-18-15,16-1 18 16,-6 2 37-16,1 3-37 0,14-9 38 16,-6 7-38-16,6-7-9 0,9 7 9 0,2-4-8 0,8 4 8 0,9-7 6 0,9 0-6 0,6-3 7 15,8-3-7-15,8 0-7 0,9-3 7 0,2 2-7 0,2 2 7 0,21-4 0 16,15 6 0-16,-10-2 1 0,1 1-1 0,-13 3 0 0,-4-1 0 0,-5 2 0 0,-7 0 0 0,-2 0 3 15,-2 2-3-15,-10 3 3 0,-10 0-3 0,-13 0 37 0,-12 2-37 0,-5-2 38 0,-10 2-38 16,-2 0 18-16,-4 3-18 0,-9 4 18 0,-8 1-18 0,-6 3 42 0,-8-1-42 0,-10 2 43 0,-7-1-43 0,-8 3 14 16,-7-6-14-16,-4 4 15 0,-6-1-15 0,-23 6 54 0,-19-2-54 0,15 2 54 0,2 0-54 0,7-3 40 0,-1 3-40 15,13-4 40-15,11 2-40 0,10 1 5 0,11-3-5 0,14-1 5 16,12 0-5-16,5 2 0 0,7 1 0 0,8-5 0 16,4 2 0-16,9-2-1 0,9-1 1 0,6-3 0 15,8-2 0-15,3-6-4 0,11-3 4 16,5 1-4-16,5-6 4 0,6 1-3 0,5 0 3 0,23 2-3 15,11 2 3-15,-4-2 0 0,1 0 0 0,-3 5 0 16,0-2 0-16,-14 3-5 0,0-1 5 0,-14 5-5 16,-6-1 5-16,-11-1 0 0,-13 1 0 0,-14-2 0 15,-14-1 0-15,-6 7 6 0,-10-1-6 0,-3 0 7 16,-3 3-7-16,-15 4 61 0,-5 1-61 16,-6 3 62-16,-10 3-62 0,-3 4 52 0,-10 6-52 0,-7 12 53 15,-11 7-53-15,3-5-1 0,1 0 1 16,5-2-1-16,-4-2 1 0,72-46 0 0,0 0 0 15,-73 71 0-15,-4 15 0 0,77-86-57 16,0 0 57-16,-70 84-57 0,5 7 57 0,65-91-949 16,0 0 949-16,-43 85-949 0,8-1 949 0,-42 86-538 15</inkml:trace>
  <inkml:trace contextRef="#ctx0" brushRef="#br0" timeOffset="93501.94">26747 7982 1659 0,'0'0'0'16,"0"0"0"-16,0 0 0 0,0 0 298 0,0 0-298 0,0 0 298 15,0 0-298-15,0 0 235 0,0 0-235 0,0 0 236 16,-10 31-236-16,10-31 151 0,0 0-151 0,-7 26 151 16,1 8-151-16,6-34 51 0,0 0-51 0,-1 36 52 15,1 4-52-15,0-40 10 0,0 0-10 0,5 39 11 16,4 2-11-16,-9-41 76 0,0 0-76 0,14 38 76 15,3-5-76-15,-17-33 31 0,0 0-31 0,21 24 31 16,5-9-31-16,-26-15 10 0,0 0-10 0,28 0 11 16,4-12-11-16,-32 12 0 0,0 0 0 0,33-24 0 15,3-9 0-15,-36 33 48 16,0 0-48-16,35-41 48 0,2-7-48 0,-37 48-48 16,0 0 48-16,32-56-47 0,-8-11 47 15,-24 67 8-15,0 0-8 16,28-69 9-16,0-1-9 15,-28 70-2 1,0 0 2-16,17-43-2 0,-8 22 2 16,-9 21-9-16,0 0 9 15,9-7-8-15,-4 18 8 0,-5-11-44 16,0 0 44-16,5 29-43 0,-3 20 43 0,-2-49 1 16,0 0-1-16,2 50 2 0,0 12-2 0,-2-62 55 15,0 0-55-15,8 88 55 0,5 21-55 16,-13-109 3-16,0 0-3 0,8 100 4 15,1-1-4-15,-9-99 38 16,0 0-38-16,4 88 38 0,-6-4-38 16,2-84 19-16,0 0-19 15,-4 79 20-15,-3-3-20 16,7-76 17-16,0 0-17 0,-12 63 17 16,-9-8-17-16,21-55-3 0,0 0 3 0,-19 33-3 15,-2-15 3-15,21-18 0 0,0 0 0 0,-33 18 0 16,-7-6 0-16,40-12 18 0,0 0-18 15,-34 8 18-15,5-1-18 0,29-7-56 16,0 0 56-16,-37 4-56 0,-3-8 56 16,7 4-307-16,3-3 307 0,9-1-306 15,5-1 306-15,-21-3-2017 0</inkml:trace>
  <inkml:trace contextRef="#ctx0" brushRef="#br0" timeOffset="93731.17">27381 7162 1591 0,'0'0'0'0,"0"0"0"0,0 0 0 0,0 0 347 15,0 0-347-15,0 0 347 0,0 0-347 0,0 0 254 16,0 0-254-16,0 0 254 0,7 10-254 0,-3-3 176 16,-1 3-176-16,1 2 176 0,-1 0-176 0,1 2 1 15,-3 1-1-15,1 3 1 0,-2 0-1 0,-2 6 64 0,1 1-64 16,-1-8 64-16,0-2-64 0,-1 4 38 0,-1 2-38 15,-1 6 38-15,-4 2-38 0,1 2-107 0,-3 0 107 16,4-7-107-16,2 0 107 0,-7 28-2266 16</inkml:trace>
  <inkml:trace contextRef="#ctx0" brushRef="#br0" timeOffset="94207.2">27856 8101 1860 0,'0'0'0'15,"0"0"0"-15,6-11 0 0,-6 11 353 0,0 0-353 16,0 0 354-16,0 0-354 0,8-1 206 0,5-6-206 0,9-2 207 16,8-3-207-16,2-9 141 0,4-6-141 0,1 1 142 15,1 1-142-15,-1 0 0 0,0 1 0 0,-6 6 0 16,-5 2 0-16,-1 2 42 0,-2 4-42 0,-6 2 43 16,-3 1-43-16,-3 2-49 0,-3 5 49 0,-8 0-48 15,9-4 48-15,-9 4-205 0,0 0 205 0,0 0-204 16,0 0 204-16,0 0-2021 0</inkml:trace>
  <inkml:trace contextRef="#ctx0" brushRef="#br0" timeOffset="94832.05">28887 7302 1871 0,'0'0'0'0,"-5"6"0"0,-5 4 0 0,4-1 270 15,1-8-270-15,5-1 271 16,-7 11-271-16,5 1 217 0,1 0-217 0,1 6 218 0,1 8-218 0,3 5 147 16,3 9-147-16,0-8 147 0,-2 2-147 0,4-1 33 15,1-4-33-15,1-6 34 0,1-5-34 0,0 0 12 16,0-3-12-16,2-3 13 0,0-3-13 0,2-1 69 0,0-1-69 15,0-2 70-15,-2-3-70 0,1 0 28 0,-1-2-28 16,4-4 28-16,-1-1-28 0,4-3 2 0,0 1-2 16,-2-5 2-16,-3-6-2 0,-2-4 45 0,-2-7-45 15,1-5 46-15,-1-8-46 0,-4 0-32 0,-1-5 32 16,-1 6-32-16,-1 2 32 0,-3 3 28 0,-2-1-28 0,3 10 28 16,1 3-28-16,1 5-25 0,-2 2 25 0,1 3-24 15,-1 4 24-15,-4 3 30 0,-3 4-30 0,4 3 30 16,0 0-30-16,0 0-23 0,-9 7 23 0,6 1-22 15,-2-1 22-15,1 7 12 0,1 5-12 0,6 1 12 16,4 8-12-16,0 3 0 0,0 1 0 0,2 13 0 16,1 5 0-16,-4 3 39 0,-5 5-39 0,8-10 39 15,3-3-39-15,4 1 2 0,5-1-2 0,0 3 2 16,2 3-2-16,-1 1 34 0,5 1-34 0,-5-8 34 16,1-4-34-16,0-7 1 0,-2-5-1 0,-2-3 2 15,-2-2-2-15,-1-3 6 0,0-6-6 0,-6 0 7 16,-3-1-7-16,-3-2 15 0,-6-1-15 0,0-6 15 0,-3 2-15 15,-5-4 8-15,-6 0-8 0,9 3 8 0,3-6-8 16,-11 0-4-16,-8 0 4 0,-15 0-3 0,-15-7 3 16,4 2-33-16,-1-7 33 0,11 3-33 0,6 2 33 15,5-5-11-15,5-3 11 0,8-1-11 0,4 1 11 0,6-11-38 16,7-8 38-16,8 6-37 0,8 1 37 16,9 1 0-16,8-5 0 0,7 4 0 0,6-1 0 0,0-1-9 15,7-5 9-15,-1 1-8 0,2 0 8 0,-7 6 3 16,-4 0-3-16,-5 3 4 0,-3 1-4 0,-9 3-157 15,-7 2 157-15,-4 3-156 0,-3 0 156 0,19-16-2319 16</inkml:trace>
  <inkml:trace contextRef="#ctx0" brushRef="#br0" timeOffset="100301.07">26368 10330 1692 0,'0'0'0'0,"0"0"0"0,0 0 0 0,0 0 167 16,0 0-167-16,17-10 168 0,13-9-168 0,-30 19 114 15,0 0-114-15,39-28 114 0,6-8-114 0,-45 36 68 0,0 0-68 16,51-32 68-16,3-1-68 0,-54 33-7 0,0 0 7 16,50-33-7-16,-2 6 7 0,-48 27-14 0,0 0 14 0,42-19-13 15,-6 0 13-15,-36 19-516 0,0 0 516 16,30-10-515-16,-7 5 515 0,29-9-801 0</inkml:trace>
  <inkml:trace contextRef="#ctx0" brushRef="#br0" timeOffset="100461.83">26427 10502 1580 0,'0'0'0'0,"11"-12"0"16,8-7 0-16,-19 19 155 0,0 0-155 0,40-24 156 15,16-7-156-15,-56 31 128 0,0 0-128 0,67-40 128 16,9-10-128-16,-76 50 18 0,0 0-18 0,102-58 18 0,15-9-18 15,103-58-1582-15</inkml:trace>
  <inkml:trace contextRef="#ctx0" brushRef="#br0" timeOffset="101393.9">28202 9673 729 0,'0'0'0'0,"4"-9"0"0,1-12 0 0,-5 21 271 0,0 0-271 15,7-17 271-15,2 0-271 0,-9 17 168 0,0 0-168 16,12-24 168-16,2 0-168 0,-14 24 153 0,0 0-153 16,11-19 153-16,-1-1-153 0,-10 20 105 0,0 0-105 15,5-12 105-15,-1 0-105 0,-4 12 42 0,0 0-42 16,-9 1 42-16,-8 10-42 0,17-11 34 0,0 0-34 15,-21 24 34-15,-7 10-34 0,7 7 0 0,0 5 0 16,0 1 0-16,-2 3 0 16,23-50 3-16,0 0-3 15,-28 53 4-15,-5 5-4 0,33-58-11 16,0 0 11-16,-25 55-11 0,3-2 11 16,22-53 3-16,0 0-3 0,-9 48 3 15,11-3-3-15,-2-45 0 16,0 0 0-16,15 26 0 0,13-14 0 0,-28-12 18 15,0 0-18-15,25 0 19 0,3-12-19 16,-5 3 4-16,-2-6-4 0,-6 6 5 0,-3-1-5 16,-1 1 14-16,-2 4-14 0,-9 5 15 15,8-10-15-15,-8 10-16 0,6-5 16 0,-6 5-15 16,0 0 15-16,0 0-5 0,3 15 5 0,-3-1-5 0,0 8 5 16,-2-3 44-16,1 2-44 0,-3 6 44 15,1 6-44-15,-1-9 7 0,2 0-7 0,-1-5 8 16,-1-6-8-16,1 1 39 0,-2-4-39 15,1 4 40-15,1-5-40 0,4-1 48 0,3-1-48 16,-4-7 49-16,10 9-49 0,-10-9 10 0,13 6-10 16,-6-2 10-16,1-2-10 0,-8-2 33 15,0 0-33-15,11-4 33 0,-1-1-33 0,-10 5-99 16,0 0 99-16,28-12-99 0,11-7 99 0,27-10-1766 16</inkml:trace>
  <inkml:trace contextRef="#ctx0" brushRef="#br0" timeOffset="101871.01">28613 9875 975 0,'0'0'0'0,"0"0"0"16,0 0 0-16,0 0 314 0,0 0-314 0,0 0 315 15,2-8-315-15,-2 8 172 0,0 0-172 0,1-9 173 16,-1-1-173-16,0 1 171 0,0 2-171 0,0-1 172 0,2-1-172 15,-2 9 101-15,0 0-101 0,4-10 101 0,-1-2-101 16,-3 12 102-16,0 0-102 0,9-11 103 0,5-1-103 16,-14 12 12-16,0 0-12 0,28-3 12 0,9 5-12 15,-37-2 47-15,0 0-47 0,42 10 48 0,6 2-48 16,-7 2 7-16,-3 1-7 16,-6 4 7-16,-8-3-7 0,-3 1 35 15,-5-2-35-15,-2 4 35 16,-6-5-35-16,-2 1 5 15,-5-3-5-15,1 0 5 16,-2 0-5-16,-2-1 27 0,1-3-27 16,1-1 27-16,1-4-27 0,-1-3 53 15,0 0-53-15,0 0 54 0,0 0-54 16,0 0 17-16,-12-13-17 0,5 4 17 0,0-6-17 16,-3-3 0-16,-3 0 0 15,5-6 0-15,-1-6 0 0,2-1-3 16,2-1 3-16,3 1-3 0,2-2 3 0,2 2-4 0,1 1 4 15,4 2-3-15,4 1 3 0,-1 3-23 0,2 3 23 16,2 2-22-16,0 4 22 0,-3 3-49 0,-2 1 49 0,-2 5-48 16,-4 0 48-16,-3 6-235 0,7-5 235 0,-7 5-234 0,0 0 234 0,0 0-425 0,0 0 425 15,0 0-424-15,0 0 424 0,0 0-1060 0</inkml:trace>
  <inkml:trace contextRef="#ctx0" brushRef="#br0" timeOffset="102491.79">29125 9573 1155 0,'0'0'0'0,"0"0"0"15,-9-9 0-15,9 9 272 0,-12-3-272 0,12 3 272 16,-9-5-272-16,9 5 205 0,0 0-205 0,0 0 206 0,4-7-206 16,-4 7 170-16,10-12-170 0,1 2 171 0,3 1-171 15,5 1 100-15,5 1-100 0,4 2 100 0,4 1-100 0,1 4 48 16,0 0-48-16,-1 4 49 0,-1-1-49 0,-3 6 35 16,-4 3-35-16,-1 0 35 0,-4 0-35 0,-3 5 13 15,-2 5-13-15,-3-5 14 0,-4 6-14 0,-2-5 19 16,-2 3-19-16,-1-2 20 0,-4 3-20 15,1 1 1-15,-1-6-1 0,-2-4 1 0,1-4-1 0,-1 0 23 16,1-6-23-16,3-3 24 0,-7-3-24 0,5-6 37 16,0-1-37-16,1-7 37 0,-3-8-37 0,1-2 0 15,-3-4 0-15,1 2 1 0,0-2-1 0,1 2 0 16,1-2 0-16,1 4 0 0,0 3 0 0,1-1 0 16,1 0 0-16,1 1 0 0,1 0 0 15,5-4-25-15,2-1 25 16,0-2-24-1,1 4 24-15,2 3-8 0,1 3 8 16,-1 0-7-16,-2 6 7 0,2 0-125 16,1 3 125-16,-3 3-125 0,-3 0 125 15,2 6-33-15,0 0 33 0,-2 3-32 16,-2-4 32-16,-5 4-10 0,10 4 10 16,-10-4-9-16,11 0 9 0,-11 0-25 15,12 3 25-15,-12-3-24 0,9 3 24 16,-9-3-46-16,10 11 46 15,-10-11-45-15,9 12 45 0,-4 1-14 16,2 8 14-16,-2 0-13 0,-1 1 13 0,-2 4 9 0,-1 1-9 16,1-3 9-16,2 0-9 0,-1-1 8 15,2-5-8-15,-3 0 9 0,0-3-9 0,1 0 35 16,3-1-35-16,-1-2 36 0,-2-1-36 0,4-3 36 0,2 1-36 0,2-2 36 0,1-2-36 16,2-2 60-16,3 1-60 0,3-4 60 0,-1 0-60 0,-2-6 8 15,1 3-8-15,-4-4 9 0,-4-1-9 0,1-3 45 0,-4 1-45 16,0-2 45-16,-2-4-45 0,-2 1 22 0,-3-4-22 0,-1 0 22 0,-5-1-22 15,-2-1-4-15,-3-3 4 0,-3 0-3 0,-2 0 3 0,-1 0-2 16,-4 5 2-16,7 7-1 0,4 5 1 0,-8 2 2 0,-1 2-2 0,7 1 3 16,5 0-3-16,-7 2-160 0,-4 2 160 0,11 0-159 0,4-2 159 0,3 0-543 15,-11 3 543-15,11-3-543 0,-9 3 543 0,1 1-916 0</inkml:trace>
  <inkml:trace contextRef="#ctx0" brushRef="#br0" timeOffset="102881.8">29922 9180 953 0,'0'0'0'0,"0"0"0"16,0 0 0-16,0 0 261 0,-13 0-261 0,13 0 262 16,-12 0-262-16,12 0 244 0,-12 0-244 0,12 0 244 15,-11-7-244-15,11 7 170 0,-7-12-170 0,7 7 171 16,0-5-171-16,6 1 129 0,1-5-129 0,1 1 129 16,3-3-129-16,1 2 101 0,4-1-101 0,1 3 101 15,1 0-101-15,3 0 53 0,0 5-53 0,0 4 53 16,1-2-53-16,1 1 36 0,2 2-36 0,1 2 36 15,2 2-36-15,0 5 8 0,-2 2-8 0,2 3 9 16,0 0-9-16,-5 3 18 0,-3 2-18 0,-2 2 19 16,-4-3-19-16,-4 8 22 0,-1 0-22 0,-2-4 23 15,-3 2-23-15,-1 3 14 0,-3-1-14 16,0-4 15-16,0-1-15 16,-2-2 18-16,1-3-18 0,-1-4 18 15,0-3-18-15,2-7 50 0,-9-5-50 0,6-2 50 0,-2-8-50 0,1-4 39 16,1-5-39-16,-3-2 39 0,1-1-39 0,-2-6-1 15,0-1 1-15,0 3 0 0,2 2 0 0,-4-2-5 0,1 0 5 0,-1 2-4 16,0-6 4-16,9-3-3 0,2-4 3 0,3 2-3 0,4-1 3 16,3 7-212-16,5-1 212 0,4 6-211 0,2 2 211 0,7 3-503 15,3 0 503-15,4 8-503 0,5 1 503 0,36-15-1195 0</inkml:trace>
  <inkml:trace contextRef="#ctx1" brushRef="#br0" timeOffset="99245.04">2060 11306 0,'0'0'0,"0"0"0,0 0 16,0 0-1,0 0-15,0 0 16,0 0-16,0 0 16,0 0-1,0 0-15,0 0 16</inkml:trace>
</inkml:ink>
</file>

<file path=ppt/ink/ink4.xml><?xml version="1.0" encoding="utf-8"?>
<inkml:ink xmlns:inkml="http://www.w3.org/2003/InkML">
  <inkml:definitions>
    <inkml:context xml:id="ctx0">
      <inkml:inkSource xml:id="inkSrc0">
        <inkml:traceFormat>
          <inkml:channel name="X" type="integer" max="19384" units="cm"/>
          <inkml:channel name="Y" type="integer" max="11100" units="cm"/>
          <inkml:channel name="F" type="integer" max="4096" units="dev"/>
          <inkml:channel name="T" type="integer" max="2.14748E9" units="dev"/>
        </inkml:traceFormat>
        <inkml:channelProperties>
          <inkml:channelProperty channel="X" name="resolution" value="627.3139" units="1/cm"/>
          <inkml:channelProperty channel="Y" name="resolution" value="637.93103" units="1/cm"/>
          <inkml:channelProperty channel="F" name="resolution" value="0" units="1/dev"/>
          <inkml:channelProperty channel="T" name="resolution" value="1" units="1/dev"/>
        </inkml:channelProperties>
      </inkml:inkSource>
      <inkml:timestamp xml:id="ts0" timeString="2020-06-11T16:29:42.573"/>
    </inkml:context>
    <inkml:brush xml:id="br0">
      <inkml:brushProperty name="width" value="0.05292" units="cm"/>
      <inkml:brushProperty name="height" value="0.05292" units="cm"/>
      <inkml:brushProperty name="color" value="#FF0000"/>
    </inkml:brush>
    <inkml:context xml:id="ctx1">
      <inkml:inkSource xml:id="inkSrc3">
        <inkml:traceFormat>
          <inkml:channel name="X" type="integer" max="3600" units="cm"/>
          <inkml:channel name="Y" type="integer" max="2064" units="cm"/>
          <inkml:channel name="T" type="integer" max="2.14748E9" units="dev"/>
        </inkml:traceFormat>
        <inkml:channelProperties>
          <inkml:channelProperty channel="X" name="resolution" value="116.50485" units="1/cm"/>
          <inkml:channelProperty channel="Y" name="resolution" value="118.62069" units="1/cm"/>
          <inkml:channelProperty channel="T" name="resolution" value="1" units="1/dev"/>
        </inkml:channelProperties>
      </inkml:inkSource>
      <inkml:timestamp xml:id="ts1" timeString="2020-06-11T16:29:44.061"/>
    </inkml:context>
  </inkml:definitions>
  <inkml:trace contextRef="#ctx0" brushRef="#br0">19729 1871 942 0,'0'0'0'0,"-2"-5"221"16,-5-7-221-16,2 5 221 0,1 3-221 0,4 4 167 0,-5-12-167 16,5 12 168-16,0 0-168 0,0 0 128 0,0-8-128 15,0 8 128-15,4-12-128 0,-3 3 89 0,-1-3-89 16,4 5 90-16,-1-1-90 0,3-4 65 0,1-4-65 0,1 4 66 15,3-3-66-15,1-4 77 16,0-2-77-16,7 4 77 0,6-2-77 0,-2-1 49 0,3-4-49 16,2 1 50-16,3-1-50 0,2 0 33 0,-3 0-33 15,5 0 34-15,-4 0-34 0,8-3 4 16,3-6-4-16,0 2 4 0,1 4-4 16,3-4 4-16,-1 2-4 0,-1 5 5 15,-2 1-5-15,2 3 6 0,-2 1-6 16,-1 5 7-16,0 2-7 15,-1-3 37-15,0 3-37 0,-2 0 37 16,-3 5-37-16,2-2 0 16,-7 1 0-16,-2 4 0 15,-6 1 0-15,-2-1-10 0,-5-1 10 16,-1 2-10-16,-1 3 10 16,-3-4 8-16,-3 2-8 0,2-1 9 15,-6 3-9-15,-3 0-5 0,7-3 5 0,-7 3-4 16,0 0 4-16,0 0-1 0,0 0 1 0,0 0 0 0,0 0 0 15,0 0-3-15,0 0 3 16,0 0-3-16,0 0 3 0,0 0 0 16,-7 3 0-16,7-3 1 0,-10 0-1 15,10 0-2-15,-11 3 2 0,3-1-1 16,-1-2 1-16,2 0 0 0,-2 0 0 0,4 0 0 16,-4 0 0-16,2 0-26 0,0 0 26 0,7 0-25 0,-10 0 25 0,10 0-1 15,-9 4 1-15,4-4 0 0,-4 0 0 0,2 0 0 0,-2 0 0 0,2 3 0 16,-1-3 0-16,1 0-4 0,-2 0 4 0,2 0-3 0,2 0 3 0,-1 0-20 0,-2 0 20 0,-1 4-20 0,0-4 20 15,-1 0-15-15,-1 0 15 0,2 0-14 0,-5-4 14 16,4 4 13-16,0 0-13 0,1 0 14 0,2 0-14 0,-2 0-33 16,0 0 33-16,1 0-33 0,-1 0 33 0,2 0 50 0,2-3-50 0,5 3 51 15,-9 0-51-15,9 0-37 0,-5-4 37 0,5 4-37 0,0 0 37 0,0 0 34 16,0 0-34-16,0 0 35 0,0 0-35 0,0 0-33 0,0 0 33 0,0 0-33 0,12-2 33 0,0-1 33 16,4-4-33-16,3 2 33 0,7-2-33 0,0 2-25 15,1-2 25-15,2 4-24 0,-4 1 24 0,1-1 0 0,0 3 0 0,-3-4 0 16,-2 4 0-16,-4 4-20 0,-1-1 20 0,0-1-20 0,0 1 20 15,-2 1 33-15,1 1-33 0,-4 2 33 0,-1-2-33 0,-3 2-44 0,-3 1 44 16,-4-8-43-16,3 11 43 0,-3-3 44 0,0 1-44 0,0-2 45 16,-3 1-45-16,-1-3 9 0,2 6-9 0,2-11 10 15,-7 8-10-15,7-8-2 0,-7 12 2 0,4-5-2 16,-1 2 2-16,1 6-129 0,-2 6 129 0,1-6-129 0,3-3 129 16,-5 16-1673-16</inkml:trace>
  <inkml:trace contextRef="#ctx0" brushRef="#br0" timeOffset="693.12">21359 915 1603 0,'0'0'0'0,"5"-12"303"0,2-9-303 16,-3 13 303-16,-4 8-303 0,0 0 139 0,-2 8-139 0,2-8 139 16,-2 9-139-16,2-2 80 0,-2 5-80 0,2 3 80 15,-1 2-80-15,-1 6 8 0,0 2-8 0,2-2 9 16,0-6-9-16,2 5 0 0,0 2 0 0,-1-3 1 16,3-2-1-16,3-2 49 0,-4 2-49 0,4-4 49 15,0-3-49-15,4 2 6 0,1-1-6 0,0-4 7 16,0 0-7-16,2-2 13 0,2-7-13 0,0 0 14 15,-2-7-14-15,2-2 18 0,-1-10-18 16,3 2 18-16,3-2-18 0,-7-1 3 16,0-3-3-16,5 6 3 0,-2-2-3 15,-3-1 19-15,-3 1-19 16,-2 5 20-16,-4-1-20 0,-3-1 3 0,-2 1-3 16,-2 3 3-16,-3 3-3 0,5 9 0 0,0 0 0 15,0 0 0-15,0 0 0 0,0 0-6 0,-4 16 6 16,4-8-6-16,0 1 6 0,-2 3-10 0,-3 0 10 15,5 3-9-15,2-3 9 0,1 7-1 16,3 5 1-16,1-8-1 0,3-4 1 0,-10-12-4 16,0 0 4-16,14 20-3 0,4 4 3 0,-18-24-1 15,0 0 1-15,20 24 0 0,7-5 0 16,-27-19 0-16,0 0 0 0,29 12 1 0,-1-7-1 0,-28-5 33 16,0 0-33-16,32-8 33 0,-1-8-33 15,-31 16 10-15,0 0-10 0,30-24 11 0,-4-15-11 16,-26 39 37-16,0 0-37 0,21-48 37 0,-7-12-37 15,-14 60 2-15,0 0-2 16,5-60 2-16,-6-4-2 0,1 64 1 16,0 0-1-16,-9-51 1 0,-5 8-1 15,14 43-2-15,0 0 2 16,-16-31-1-16,-1 10 1 0,17 21-65 16,0 0 65-16,-16-12-64 0,5 9 64 15,11 3-277-15,0 0 277 0,0 7-277 0,9 10 277 0,0 5-1619 16</inkml:trace>
  <inkml:trace contextRef="#ctx0" brushRef="#br0" timeOffset="841.06">22248 985 1323 0,'0'0'0'0,"0"0"340"0,0 0-340 0,5-7 340 16,4-5-340-16,-9 12 324 0,0 0-324 0,9-1 324 0,1-3-324 16,-10 4 238-16,0 0-238 0,9 5 238 0,0 6-238 15,-9-11 85-15,0 0-85 0,9 17 85 0,-2 10-85 16,-7-27 57-16,0 0-57 0,5 36 57 0,2 7-57 0,-7-43 44 15,0 0-44-15,3 52 44 0,3 4-44 0,-6-56-10 16,0 0 10-16,8 52-9 0,1-6 9 0,-9-46-176 16,0 0 176-16,10 41-176 0,4-10 176 15,13 41-2242-15</inkml:trace>
  <inkml:trace contextRef="#ctx1" brushRef="#br0">27884 3756 0,'0'0'0,"0"0"16</inkml:trace>
  <inkml:trace contextRef="#ctx1" brushRef="#br0" timeOffset="241.94">28307 3498 0,'0'0'15,"9"0"-15</inkml:trace>
  <inkml:trace contextRef="#ctx0" brushRef="#br0" timeOffset="3947.09">17582 1962 639 0,'0'0'0'0,"0"0"166"16,0 0-166-16,0 0 167 0,0 0-167 0,0 0 147 16,0 0-147-16,0 0 147 0,3-21-147 0,-3 6 92 15,0-1-92-15,0-3 93 0,-2 2-93 0,2 17 100 0,0 0-100 16,-1-27 101-16,-1-9-101 0,2 36 111 0,0 0-111 16,-7-36 112-16,-2-7-112 0,9 43 104 0,0 0-104 15,-14-45 104-15,-5 2-104 0,19 43 72 0,0 0-72 0,-19-43 72 16,-4 2-72-16,2 5 36 0,0 2-36 0,2 1 36 15,0-1-36-15,-1-2 41 0,1 0-41 0,0 3 41 16,0 2-41-16,-1-1 38 0,-2 4-38 0,1 1 39 16,2 6-39-16,-1-1 0 0,-4-2 0 0,1 7 0 15,-5 5 0-15,0-7 2 0,-1 3-2 0,2 4 3 16,-1 4-3-16,2-4-13 0,0 5 13 0,3-2-12 16,-1 4 12-16,3-2 2 0,2 0-2 0,-4 2 3 15,2-3-3-15,0 1-3 0,4-5 3 0,-4 3-3 16,3 2 3-16,1 2 2 0,1-2-2 0,2 4 2 15,-4 6-2-15,1-8 0 0,-2 2 0 0,3-4 0 16,4 2 0-16,-2 1 1 0,2-1-1 0,3 2 2 0,2 3-2 16,7 0-13-16,-9-7 13 0,9 7-12 0,-5-5 12 15,5 5-27-15,-4-12 27 0,4 12-27 0,4-12 27 16,-4 12-21-16,10-7 21 0,-3 2-21 0,2 1 21 16,2-4-27-16,-1 1 27 0,1-2-27 0,-1 2 27 0,1-1-3 15,1-1 3-15,0 2-3 0,-3 2 3 0,-1 2-24 16,1-1 24-16,-9 4-23 0,9-5 23 0,-9 5 12 15,5-3-12-15,-5 3 12 0,0 0-12 0,0 0-1 16,0 0 1-16,0 0-1 0,0 0 1 0,0 0 24 16,0 0-24-16,0 0 25 0,0 0-25 0,0 0-5 15,0 0 5-15,0 0-4 0,0 0 4 0,0 0-1 0,0 0 1 16,0 0 0-16,0 0 0 16,0 0 12-16,-5-4-12 0,-4 1 13 0,0 1-13 0,1 2 0 0,-1 0 0 15,-2 2 0-15,-2 1 0 0,0 4 35 0,-1-2-35 0,2 2 35 16,-2 2-35-16,0 6-3 0,2 1 3 15,-2-4-3-15,3 0 3 0,-1 5 8 0,2 2-8 16,-3-4 9-16,5-3-9 0,-1 5-3 0,-5-5 3 0,5 0-3 16,1-1 3-16,-1-3 0 0,2 1 0 0,2-2 0 15,-4-2 0-15,9-5 11 0,-9 3-11 0,9-3 11 16,-7 4-11-16,7-4-4 0,0 0 4 0,0 0-3 16,-2-11 3-16,2 6-1 0,-1-7 1 0,1 4 0 15,1-8 0-15,1 1-3 0,2-1 3 0,-3-1-2 16,1 2 2-16,0 3 6 0,-2-4-6 0,0 8 6 15,-2-3-6-15,2 3-1 0,-2-1 1 0,2 9 0 16,0-9 0-16,0 9 9 0,0-10-9 0,0 10 10 16,0 0-10-16,0 0-1 0,0 0 1 0,0 0 0 0,0 0 0 15,0 0 3-15,0 0-3 0,0 0 4 0,7-3-4 16,0 1 3-16,0-1-3 0,4-1 4 0,-1-1-4 0,4-2 53 16,6 2-53-16,-1 2 53 0,5 3-53 0,1-4 3 15,3 4-3-15,1 0 4 0,3 0-4 0,-1 0 5 16,2 0-5-16,-3 4 6 0,-2-4-6 0,-2 0-25 15,0-4 25-15,-5 8-24 0,-1-4 24 16,-5 3-393-16,-1 2 393 0,-5-1-392 0,0-1 392 0,10 2-1132 16</inkml:trace>
  <inkml:trace contextRef="#ctx0" brushRef="#br0" timeOffset="4868.74">14519 747 572 0,'0'0'0'0,"0"0"321"0,0 0-321 0,0 0 322 16,12-24-322-16,-12 24 216 0,0 0-216 0,7-11 216 16,0 3-216-16,-7 8 155 0,0 0-155 0,0 0 156 15,9-9-156-15,-9 9 86 0,0 0-86 0,0 0 86 16,0 0-86-16,0 0 48 0,0 0-48 0,0 28 49 16,0 16-49-16,0-44 60 0,0 0-60 0,1 40 60 15,3 4-60-15,-4-44 48 0,0 0-48 0,3 40 49 16,3-1-49-16,-6-39-18 0,0 0 18 0,15 36-18 15,3-1 18-15,-18-35 38 0,0 0-38 0,23 24 39 16,6-4-39-16,-29-20 0 0,0 0 0 0,34 7 0 16,-3-14 0-16,-31 7 0 0,0 0 0 0,35-17 1 15,0-14-1-15,-35 31 1 0,0 0-1 0,33-43 1 0,-2-8-1 16,-31 51-5-16,0 0 5 0,28-48-5 0,-7-4 5 16,-21 52 39-16,0 0-39 0,18-44 39 0,-4 4-39 15,-14 40 0-15,0 0 0 0,12-31 0 0,-8 7 0 16,-4 24 5-16,0 0-5 0,5-15 5 0,-5 6-5 15,0 9 1-15,0 0-1 0,0 0 2 0,0 0-2 0,0 0 0 16,0 0 0-16,0 0 1 0,0 9-1 0,0-9-2 16,0 0 2-16,3 12-2 0,6 7 2 0,-9-19-3 15,0 0 3-15,9 15-2 0,1 2 2 0,-10-17-29 16,0 0 29-16,18 16-29 0,6 3 29 0,-24-19 3 16,0 0-3-16,23 5 3 0,5-2-3 0,-28-3 5 0,0 0-5 15,28-8 5-15,0-11-5 0,-28 19 0 0,0 0 0 16,26-24 1-16,-5-7-1 0,-21 31 55 0,0 0-55 15,16-33 55-15,-8-6-55 0,-8 39-10 0,0 0 10 0,2-43-9 16,-5-5 9-16,3 48 22 0,0 0-22 0,-9-40 22 16,-3 4-22-16,12 36-45 0,0 0 45 0,-14-24-45 15,-7 9 45-15,21 15-250 0,0 0 250 0,-21-9-250 16,0 9 250-16,-19-8-1427 0</inkml:trace>
  <inkml:trace contextRef="#ctx0" brushRef="#br0" timeOffset="5534.62">15574 592 875 0,'0'0'0'0,"0"0"286"0,0 0-286 0,0 0 287 16,-16-7-287-16,16 7 156 0,0 0-156 0,-8 0 156 0,-1 0-156 15,9 0 119-15,0 0-119 0,-9 4 120 16,-1 3-120-16,10-7 78 0,0 0-78 0,-9 12 78 0,-2 0-78 16,11-12 22-16,0 0-22 0,-8 17 22 0,-1 5-22 15,9-22 22-15,0 0-22 0,-5 21 23 0,1-3-23 0,4-18 33 16,0 0-33-16,2 18 34 0,3 1-34 0,-5-19 26 15,0 0-26-15,12 17 26 0,11-5-26 0,-23-12-4 16,0 0 4-16,25 0-3 0,6-9 3 0,-31 9 22 16,0 0-22-16,26-19 22 0,4-6-22 15,-30 25 0-15,0 0 0 0,24-31 1 0,-1 0-1 16,-23 31-4-16,0 0 4 0,11-33-3 0,-4 2 3 16,-7 31-60-16,0 0 60 15,-7-24-59-15,-9 7 59 0,-5-26-1632 16</inkml:trace>
  <inkml:trace contextRef="#ctx0" brushRef="#br0" timeOffset="10556.73">13221 2267 1625 0,'0'0'0'16,"0"0"115"-16,0 0-115 0,0 0 115 0,-44 19-115 0,44-19 83 16,0 0-83-16,-35 12 83 0,-12 5-83 0,47-17 50 15,0 0-50-15,-56 19 50 0,-9 2-50 0,65-21 9 0,0 0-9 16,-103 31 10-16,-26 13-10 0,129-44 46 0,0 0-46 16,-147 55 46-16,-19 17-46 0,166-72 50 0,0 0-50 15,-187 76 50-15,-22 11-50 0,18-13-2 0,6-2 2 16,10 7-1-16,15 5 1 0,160-84 42 0,0 0-42 0,-229 107 42 15,-40 9-42-15,43-6 43 0,17 2-43 0,27-25 43 16,19-16-43-16,4 4 40 0,7-3-40 0,-1 9 40 16,1 13-40-16,152-94-6 0,0 0 6 0,-229 119-6 15,-47 23 6-15,50-22 6 0,13-10-6 0,21-14 7 16,19-15-7-16,-7 17-16 0,2 5 16 0,3-16-15 16,6-11 15-16,-6 11-2 0,2 4 2 0,9-10-1 15,5 1 1-15,0-3-29 0,0-7 29 0,12 11-29 16,5 7 29-16,1-9 31 0,3-9-31 0,9-1 31 15,-1-8-31-15,10 9-9 0,3 11 9 0,5-15-8 16,5-4 8-16,3-3 12 0,2-9-12 0,8 1 12 16,6-3-12-16,-6 10-14 0,3 4 14 0,9-11-13 0,11-4 13 15,1-4 14-15,2-5-14 0,10-4 15 0,7-5-15 16,-1-4-15-16,-2-3 15 0,13 0-15 0,3-3 15 16,12-6 8-16,8-3-8 0,1 0 8 0,5-5-8 15,3 2-33-15,0-4 33 0,0-2-33 0,6 1 33 0,3-4 6 16,0 0-6-16,0 0 7 0,0 0-7 0,0 0-2 15,0 0 2-15,0 0-2 0,5-7 2 0,-5 7 26 16,9-9-26-16,-2 1 26 0,2-1-26 0,-4 2-17 16,4-1 17-16,-1-1-16 0,-1 2 16 0,2 0 18 15,0 2-18-15,-4 2 19 0,4-4-19 0,-2 2-1 16,-2-1 1-16,4 3-1 0,-6-4 1 0,-3 7-4 16,9-8 4-16,-9 8-4 0,10-12 4 0,-10 12-7 0,11-12 7 15,-9 5-6-15,1-2 6 0,1 1-1 0,-4-1 1 16,0 2-1-16,0-2 1 0,0-1-44 0,-4 2 44 15,1-1-43-15,3-1 43 0,0 1-12 0,3 1 12 0,-3-4-12 16,0 0 12-16,-3 1 5 0,-3 1-5 16,3 0 5-16,-1 1-5 0,-1-3 0 0,0 0 0 0,-2 3 1 15,2 3-1-15,5 6 8 0,-9-9-8 0,9 9 9 16,-9-10-9-16,1 5-24 0,1 1 24 0,1 1-23 16,-2 3 23-16,-1 7-1 0,-3-2 1 0,1 2-1 15,2-1 1-15,-3 3-12 0,0 3 12 0,0 0-12 16,-2 0 12-16,1 0-17 0,-1 4 17 0,-3-3-16 15,1 1 16-15,-1-2-3 0,-1 2 3 16,1 1-3-16,-4 1 3 16,0 3-1-16,-2 1 1 0,2-3 0 15,-1 6 0-15,1-3 12 16,-4 8-12-16,6-4 12 0,-2 3-12 16,3 4 18-16,1-4-18 0,5-1 18 15,0-2-18-15,6-5 26 0,-1-3-26 0,6-4 26 16,1-4-26-1,5-1 32-15,0-2-32 0,-5-5 32 16,12 4-32-16,4-4-2 16,1-4 2-16,10-4-2 0,2-4 2 15,3-7 3-15,1-2-3 16,2 1 4-16,0-3-4 0,0-1 3 0,3 0-3 16,-5 4 4-16,-6 1-4 15,8 2-121-15,0 1 121 16,0 4-120-16,1 0 120 0,3 0-368 0,-4 2 368 15,-6 5-368-15,-6-2 368 16,29-5-997-16</inkml:trace>
  <inkml:trace contextRef="#ctx0" brushRef="#br0" timeOffset="11097.7">1590 7744 2062 0,'0'0'0'0,"16"0"167"0,3-4-167 0,-3 4 168 0,-2 0-168 15,1 4 132-15,-1 1-132 0,0 2 132 0,-2-1-132 16,6 6 64-16,3 2-64 0,-9-4 65 0,-1-1-65 16,8 0-20-16,0 1 20 0,-3-1-20 0,-4-8 20 15,5 6 1-15,1-3-1 0,-4-1 2 0,-2-1-2 0,6-4-34 16,-1-1 34-16,1-8-34 0,3-2 34 0,-4-3 3 15,-5-5-3-15,2 3 3 0,-5-3-3 0,-2-6 15 16,-2 3-15-16,-1-2 15 0,-3 0-15 16,-1-1 72-16,-1-9-72 0,1 1 72 15,-4-1-72-15,-1 5 1 16,1 2-1-16,1 5 1 0,3 3-1 16,-2 8-3-16,-1 2 3 15,3 11-3-15,0 0 3 16,0 9 0-16,3 3 0 0,-1 12 0 0,-2 4 0 15,7 8-39-15,-2 0 39 0,4 3-38 0,0 1 38 16,5 8-20-16,1 3 20 0,3 13-20 0,-1 3 20 0,8 11 0 0,6 12 0 16,-1-11 0-16,5-4 0 0,-5 8-1 0,1-5 1 0,-3-5-1 0,-2-10 1 0,0-3 35 15,1-2-35-15,-6-4 35 0,-1-3-35 0,-6-1-28 16,-5-2 28-16,-4-5-28 0,-1-2 28 0,-4-1 1 0,0-6-1 0,-9-1 2 0,0-4-2 16,-8-2 38-16,0-3-38 0,-8-5 38 0,2-4-38 0,-3-6 16 0,0-2-16 15,-4-9 17-15,1-3-17 0,2-10 49 0,3-6-49 0,6-1 50 16,1-4-50-16,8-5 45 0,6-3-45 0,10-7 46 15,5-11-46-15,5 4 35 0,6-7-35 0,7 7 36 16,5 0-36-16,15-14-4 0,12-6 4 0,-3 1-3 16,2-2 3-16,7 2-465 0,6 7 465 0,-15 12-465 15,-10 14 465-15,63-47-1468 0</inkml:trace>
</inkml:ink>
</file>

<file path=ppt/ink/ink5.xml><?xml version="1.0" encoding="utf-8"?>
<inkml:ink xmlns:inkml="http://www.w3.org/2003/InkML">
  <inkml:definitions>
    <inkml:context xml:id="ctx0">
      <inkml:inkSource xml:id="inkSrc0">
        <inkml:traceFormat>
          <inkml:channel name="X" type="integer" max="19384" units="cm"/>
          <inkml:channel name="Y" type="integer" max="11100" units="cm"/>
          <inkml:channel name="F" type="integer" max="4096" units="dev"/>
          <inkml:channel name="T" type="integer" max="2.14748E9" units="dev"/>
        </inkml:traceFormat>
        <inkml:channelProperties>
          <inkml:channelProperty channel="X" name="resolution" value="627.3139" units="1/cm"/>
          <inkml:channelProperty channel="Y" name="resolution" value="637.93103" units="1/cm"/>
          <inkml:channelProperty channel="F" name="resolution" value="0" units="1/dev"/>
          <inkml:channelProperty channel="T" name="resolution" value="1" units="1/dev"/>
        </inkml:channelProperties>
      </inkml:inkSource>
      <inkml:timestamp xml:id="ts0" timeString="2020-06-11T16:30:33.910"/>
    </inkml:context>
    <inkml:brush xml:id="br0">
      <inkml:brushProperty name="width" value="0.05292" units="cm"/>
      <inkml:brushProperty name="height" value="0.05292" units="cm"/>
      <inkml:brushProperty name="color" value="#FF0000"/>
    </inkml:brush>
  </inkml:definitions>
  <inkml:trace contextRef="#ctx0" brushRef="#br0">25863 8375 953 0,'0'0'0'0,"14"-8"0"16,9-8 0-16,-23 16 144 0,0 0-144 0,-9 5 144 15,-17 11-144-15,26-16 191 0,0 0-191 0,-18 13 191 16,-3 1-191-16,21-14 175 0,0 0-175 0,-19 16 176 15,3-1-176-15,16-15 122 0,0 0-122 0,-10 15 123 16,1-1-123-16,9-14 114 0,0 0-114 0,-2 16 114 16,6-1-114-16,-4-15 27 0,0 0-27 0,9 16 27 15,3 1-27-15,-12-17 16 0,0 0-16 0,14 19 17 16,3-2-17-16,-17-17 16 0,0 0-16 0,14 19 17 16,4 1-17-16,-18-20 13 0,0 0-13 0,24 19 13 0,1 0-13 15,-25-19 57-15,0 0-57 16,33 14 57-16,7-2-57 15,-40-12-1-15,0 0 1 16,51 10-1-16,6-3 1 0,-57-7 3 16,0 0-3-16,60 5 4 15,-1-5-4-15,-59 0 23 16,0 0-23-16,61 0 24 0,0 0-24 0,-61 0 0 0,0 0 0 0,77-5 0 16,11 1 0-16,-88 4 22 0,0 0-22 0,80-3 22 0,-1-7-22 0,-79 10 3 15,0 0-3-15,70-9 3 0,-8-3-3 0,-62 12 22 0,0 0-22 16,51-8 22-16,-12-3-22 0,-39 11 3 0,0 0-3 0,42-8 3 0,-2 3-3 15,-40 5 6-15,0 0-6 0,40-9 7 0,-2 2-7 0,-38 7 3 16,0 0-3-16,37-8 4 0,-4-5-4 0,-33 13-1 0,0 0 1 0,33-12 0 0,1-1 0 16,-34 13 1-16,0 0-1 0,36-17 2 0,3-7-2 15,-39 24 9-15,0 0-9 0,43-33 9 16,5-7-9-16,-48 40-1 0,0 0 1 0,62-37-1 0,10-4 1 0,-72 41 3 0,0 0-3 16,53-28 4-16,-13 7-4 0,-40 21 3 0,0 0-3 15,38-15 3-15,-6 3-3 0,-32 12-1 0,0 0 1 16,28-10 0-16,-4 5 0 0,-24 5-38 0,0 0 38 0,21-9-38 15,-5 6 38-15,-16 3-155 0,0 0 155 0,10-7-154 16,-3 3 154-16,-7 4-261 0,0 0 261 16,0 0-260-16,0 0 260 0,0 0-1378 0</inkml:trace>
  <inkml:trace contextRef="#ctx0" brushRef="#br0" timeOffset="923.22">27446 8142 807 0,'0'0'0'0,"0"0"0"16,9-9 0-16,-9 9 268 0,0-8-268 0,0 8 269 16,0 0-269-16,0 0 59 0,15-7-59 0,1 3 60 15,3 3-60-15,4-3 46 0,1-3-46 0,3 6 46 16,-1-3-46-16,0 4 36 0,-1-5-36 0,-1 3 37 15,0 1-37-15,3 1 0 0,-1-4 0 0,0 1 0 16,2-1 0-16,0 3 62 0,0 1-62 0,-2-4 63 16,-1 4-63-16,-3 0 30 0,1 0-30 0,-7 0 30 15,-6 4-30-15,2-4 28 0,-1 1-28 0,-4 6 28 16,-4 0-28 0,-3 2 96-1,-1 3-96-15,-1 0 97 0,0 0-97 16,-1 3 77-16,-1 6-77 15,1-3 78-15,-3 3-78 0,3 3 64 16,0 0-64-16,1 4 65 0,2 2-65 0,0 3 72 16,2-5-72-16,-4-1 73 0,-2-3-73 15,3-3 37-15,-1 1-37 0,2-1 38 16,2-6-38-16,3-1-93 0,3-4 93 16,-2-1-93-16,-1-4 93 0,5 8-1702 15</inkml:trace>
  <inkml:trace contextRef="#ctx0" brushRef="#br0" timeOffset="1121.99">28195 8013 1087 0,'0'0'0'16,"4"9"0"-16,3 3 0 0,0 3 153 0,0 4-153 16,0 2 153-16,-2-1-153 0,2-1 149 0,2 5-149 0,0-3 149 15,1 3-149-15,2 3 101 0,1-3-101 0,-1 0 102 16,2 4-102-16,-4-1 44 0,1 1-44 0,-3-1 45 15,-2-3-45-15,1-3 44 0,0-6-44 0,-2-3 44 16,-2 0-44-16,3-5-464 0,-5-2 464 0,-1-5-463 16,0 0 463-16,0 0-683 0</inkml:trace>
  <inkml:trace contextRef="#ctx0" brushRef="#br0" timeOffset="1393.76">28092 7910 1020 0,'0'0'0'0,"9"-15"0"0,3-13 0 16,1 8 140-16,1-3-140 0,1 6 140 0,1-4-140 0,1 6 199 15,4-4-199-15,2 5 199 0,3 4-199 0,2 2 144 16,0-1-144-16,0 6 144 0,0-1-144 0,-2 8 104 16,-3-1-104-16,0 6 105 0,-4-1-105 0,-3 8 51 15,-6-1-51-15,-1 0 51 0,-6 3-51 0,-1 2 69 16,-2 4-69-16,-3-1 69 0,-3-6-69 0,-2 8 40 15,-3 8-40-15,2-16 41 0,3-5-41 0,-8 7 28 16,-4-3-28-16,4-1 28 0,0-3-28 16,-3 2-189-16,-3 1 189 15,8-5-189-15,2-1 189 0,-13 7-1539 16</inkml:trace>
  <inkml:trace contextRef="#ctx0" brushRef="#br0" timeOffset="1903.99">28578 7855 1043 0,'0'0'0'0,"4"-8"0"0,-1-4 0 15,1 1 282-15,-3 1-282 0,3 3 282 0,1-3-282 16,0-1 163-16,-1 1-163 0,1 2 164 0,0-1-164 0,0-1 156 16,-1-1-156-16,1 5 156 0,0-5-156 0,2 3 78 15,0 3-78-15,2-4 78 0,2 6-78 0,1-1 97 16,2-1-97-16,3 5 97 0,3 2-97 0,-1 5 0 16,-2 1 0-16,6 4 0 0,1 4 0 0,-4 1 17 15,-3 5-17-15,1-1 17 0,-3 1-17 0,-4 2 1 16,-4 0-1-16,-2 0 1 15,-1 0-1-15,-3-9-2 0,-2-1 2 16,4-2-1-16,0-1 1 0,-3-3 31 16,-3-8-31-16,3 0 31 15,0 0-31-15,0 0 74 0,-2-8-74 16,2-4 74-16,0-7-74 0,-1-2-1 0,-5-6 1 16,3-1 0-16,1-4 0 0,-3 1 8 15,0 0-8-15,1 2 8 0,2-2-8 16,-3-2 4-16,0-3-4 0,5 5 5 15,3 0-5-15,-3 2-161 0,0 2 161 16,2 8-160-16,5 3 160 0,0 4-556 0,0 4 556 16,4 4-556-16,2 6 556 15,12-4-874-15</inkml:trace>
  <inkml:trace contextRef="#ctx0" brushRef="#br0" timeOffset="2178.9">29181 7620 1020 0,'0'0'0'0,"0"0"0"0,7-7 0 16,-7 7 140-16,5-8-140 0,-5 8 140 0,5-12-140 15,1 5 64-15,-1 2-64 0,0-4 65 0,2 2-65 0,-2-5 59 16,0-3-59-16,1 3 59 0,-3 0-59 0,1 0 56 16,-1 5-56-16,1 2 57 0,-3-4-57 0,-1 9 86 15,0-7-86-15,0 7 86 0,0 0-86 0,0 0-13 16,-3 12 13-16,3-12-13 0,-4 9 13 0,1 1 36 16,-4 2-36-16,2 0 37 0,0 3-37 0,-2 3 102 15,0 1-102-15,0-4 102 16,1-3-102-16,1 0 45 0,0 0-45 15,3-3 46-15,0 3-46 0,1-6 3 16,1 3-3-16,0 0 3 0,1-6-3 0,3 4 31 16,-1-2-31-16,4 0 31 0,2-1-31 0,2-1 82 15,1 1-82-15,5-4 83 0,2-4-83 16,1 1-245-16,-1-1 245 0,4-1-245 16,1-7 245-16,23-3-1317 0</inkml:trace>
  <inkml:trace contextRef="#ctx0" brushRef="#br0" timeOffset="2625.81">29551 7045 1625 0,'0'0'0'0,"0"0"0"15,7-9 0-15,-7 9 238 0,12-3-238 0,-3 6 239 16,2 6-239-16,1 7 193 0,0 8-193 0,2 0 193 16,0 0-193-16,0 3 130 0,2-3-130 0,-1 0 131 0,3-3-131 15,-1 3 42-15,-1-2-42 0,2 2 43 0,-3 0-43 16,1 4 32-16,-2-4-32 0,-3 0 33 0,-3-7-33 15,-8-17 37-15,0 0-37 0,7 26 38 0,-1-6-38 16,-6-20 37-16,0 0-37 0,5 19 38 0,0-2-38 16,-5-17 24-16,0 0-24 0,0 7 25 0,-5-7-25 0,5 0 18 15,0 0-18-15,-7-9 19 0,-4-6-19 16,11 15 57-16,0 0-57 0,-14-15 58 0,-3-4-58 0,17 19-23 16,0 0 23-16,-16-12-22 0,-1 0 22 0,17 12 4 15,0 0-4-15,-18-7 4 0,-1 5-4 16,19 2 0-16,0 0 0 0,-32 9 1 15,-6 10-1-15,38-19-8 16,0 0 8-16,-33 25-8 0,-2 15 8 16,35-40-39-16,0 0 39 0,-28 34-39 0,4 2 39 15,24-36-3-15,0 0 3 16,-16 31-2-16,9-4 2 0,7-27 0 0,0 0 0 0,5 21 0 16,11-9 0-16,-16-12 8 15,0 0-8-15,24 3 9 0,11-6-9 0,-35 3 28 16,0 0-28-16,44-12 28 0,7-9-28 15,-51 21 6-15,0 0-6 0,50-30 7 0,3-13-7 16,-53 43-206-16,0 0 206 0,61-48-205 16,5-12 205-16,62-50-1982 0</inkml:trace>
  <inkml:trace contextRef="#ctx0" brushRef="#br0" timeOffset="3287.89">29202 7553 908 0,'0'0'0'0,"3"-9"0"0,3-4 0 16,-6 13 217-16,0 0-217 0,5-14 218 0,-2-1-218 16,-3 15 176-16,0 0-176 0,7-16 177 0,0 1-177 0,-7 15 123 15,0 0-123-15,11-14 124 0,1 2-124 16,2 5 62-16,3 0-62 0,1 2 62 0,-1 2-62 0,-17 3 42 16,0 0-42-16,23 0 43 0,3 3-43 0,-3 2 57 15,-4 2-57-15,-5 0 58 0,-3 3-58 0,-4 6 32 16,-6 3-32-16,-1-4 32 0,-1 0-32 0,-6 3 9 15,-4 0-9-15,6-9 9 16,3-5-9-16,-3 4 13 0,-2-4-13 16,-19 11 13-16,-16 9-13 15,5-7-135-15,-1 2 135 16,11-5-135-16,7-4 135 0,-28 14-1485 16</inkml:trace>
  <inkml:trace contextRef="#ctx0" brushRef="#br0" timeOffset="4767.89">17580 8169 975 0,'0'0'0'0,"0"0"0"0,-32 7 0 0,11-5 118 0,-3 3-118 16,5 3 119-16,3-2-119 0,-7 4 41 0,-3 4-41 16,-4 8 41-16,1 5-41 0,-8 9 17 15,0 6-17-15,1-3 17 0,-3 1-17 0,2-4 176 0,1 1-176 16,1 5 177-16,0-3-177 0,5 6 169 0,7 6-169 15,-3 16 169-15,5 12-169 0,7-10 53 0,7-4-53 16,6-19 53-16,6-15-53 0,4 7 71 16,1 0-71-16,11-1 71 0,7-1-71 15,7 4 40-15,9 1-40 0,-4-8 40 16,2-6-40-16,5-4 50 0,0-3-50 16,19-8 50-16,11-2-50 15,-3-4 0-15,1-6 0 0,-9-12 0 16,-3-7 0-16,-2-9-44 15,-8-10 44-15,-1-3-43 16,-5-5 43-16,-7 6 5 16,-5 4-5-16,0 2 5 15,0 0-5-15,-10-7-4 16,-3-4 4-16,-1-22-4 0,-1-15 4 16,-12 6 33-16,-9-1-33 0,-6 12 34 0,-9 5-34 15,-5-7 0-15,-4-5 0 0,-6 12 1 16,-4 8-1-16,2 13 26 15,-6 8-26-15,1 7 26 0,-2 6-26 16,-6 6-35-16,-3 6 35 0,-5 2-34 16,-3 11 34-16,-17 5-52 0,-10 4 52 0,13 4-51 15,4 8 51-15,-67 14-1660 0</inkml:trace>
  <inkml:trace contextRef="#ctx0" brushRef="#br0" timeOffset="5158.53">17082 8760 751 0,'0'0'0'0,"0"0"0"0,-37-12 0 16,37 12 313-16,0 0-313 0,-28-11 313 0,-3 1-313 16,31 10 211-16,0 0-211 0,-47-10 212 0,-6 1-212 0,53 9 138 15,0 0-138-15,-77-7 139 0,-14 7-139 0,91 0 67 16,0 0-67-16,-138 16 68 0,-36 15-68 15,174-31 82-15,0 0-82 0,-179 41 83 0,-16 12-83 0,195-53 31 16,0 0-31-16,-205 57 31 0,-8-1-31 0,213-56 47 16,0 0-47-16,-194 59 47 0,11-3-47 0,183-56-3 15,0 0 3-15,-159 52-2 0,19-3 2 16,140-49-168-16,0 0 168 0,-105 42-168 0,28-8 168 0,-104 41-1542 16</inkml:trace>
  <inkml:trace contextRef="#ctx0" brushRef="#br0" timeOffset="5609.17">14900 8826 673 0,'0'0'0'0,"8"-3"0"0,5 3 0 16,-13 0 28-16,0 0-28 0,0 0 28 0,-14 12-28 15,14-12 21-15,0 0-21 0,-7 7 21 16,-2-2-21-16,9-5 18 0,0 0-18 0,-7 9 19 0,3-1-19 0,4-8 216 15,0 0-216-15,-3 14 216 0,3 7-216 0,0-21 129 16,0 0-129-16,-5 24 130 0,-4 3-130 0,9-27 116 16,0 0-116-16,-19 36 116 0,-7 4-116 0,26-40 81 15,0 0-81-15,-35 54 81 0,-9 12-81 16,44-66 35-16,0 0-35 0,-63 82 35 0,-16 9-35 0,79-91 119 16,0 0-119-16,-68 76 120 0,2-13-120 0,66-63 60 15,0 0-60-15,-42 46 61 0,21-13-61 0,21-33 57 16,0 0-57-16,12 21 57 0,30-15-57 0,-42-6 2 0,0 0-2 15,70-3 2-15,30-12-2 0,-100 15-370 0,0 0 370 16,103-21-369-16,15-10 369 0,106-24-1125 16</inkml:trace>
  <inkml:trace contextRef="#ctx0" brushRef="#br0" timeOffset="6395.11">8697 11622 1748 0,'0'0'0'16,"0"0"0"-16,-36 16 0 0,11-4 162 0,2 3-162 0,6 4 162 15,-1 5-162-15,6 9 160 0,0 10-160 0,3-1 161 16,1 8-161-16,2-2 55 0,-1 2-55 0,6-5 56 15,1-2-56-15,-4-2 30 0,1-3-30 0,-1-2 30 16,2-6-30-16,-1 0 2 0,-1-6-2 0,3-4 2 16,-3-3-2-16,-1-6 32 0,1-8-32 0,4-3 32 15,-8 0-32-15,2-7 40 0,-2-5-40 0,-1-5 41 16,-2-4-41-16,1-6 44 0,-2-4-44 0,-2-1 44 16,2-3-44-16,-1-6 29 15,1-10-29-15,2-4 29 16,1-5-29-16,0-4 4 0,0-5-4 15,2-18 5-15,2-18-5 0,2 13-1 0,3-3 1 16,0 20 0-16,5 9 0 0,2 10 1 0,-2 6-1 16,2 17 1-16,2 16-1 0,0-10 0 15,-1-2 0-15,1 10 1 0,0 5-1 16,1-1-11-16,6-1 11 16,-7 9-10-16,-6 5 10 0,11-1-17 15,0-2 17-15,19 10-16 0,9 7 16 16,-2 7-2-16,4 8 2 0,-2 1-1 15,-7 3 1-15,3 3 0 0,1 6 0 16,-1-1 0-16,6 4 0 0,12 20 33 16,9 15-33-16,-13-13 33 0,-1-2-33 0,-8-6 20 0,-1-5-20 15,-10-16 20-15,-8-12-20 0,6 3 6 0,-2 0-6 0,-7-11 6 0,-5-4-6 16,10 5-183-16,3 2 183 0,-2-4-183 0,-8 1 183 0,26 16-1818 0</inkml:trace>
  <inkml:trace contextRef="#ctx0" brushRef="#br0" timeOffset="6580.91">8381 12014 1659 0,'0'0'0'0,"18"-13"0"15,11-7 0-15,-11 6 197 0,-8 2-197 0,9-8 197 16,4-10-197-16,3 1 102 0,4-3-102 0,0-1 102 16,5 0-102-16,0-1 17 0,7-2-17 0,-4 2 17 0,2 5-17 15,6-6-293-15,3 1 293 0,10-16-292 16,6-10 292-16,59-50-1147 0</inkml:trace>
  <inkml:trace contextRef="#ctx0" brushRef="#br0" timeOffset="6842.82">9656 10871 1603 0,'0'0'0'0,"0"0"0"0,-14 6 0 0,8 0 196 0,-3-1-196 15,-2 3 197-15,3 4-197 0,-5 5 183 16,-4 6-183-16,-1 2 184 0,-3 6-184 0,-3-1 73 0,-2-1-73 0,3 0 74 16,-1 0-74-16,4 0 25 0,-1 0-25 0,0-1 26 15,4 1-26-15,8-1 16 0,-3-1-16 0,3 0 17 16,1 1-17-16,4 5-1 0,8-4 1 0,-4-7-1 16,3-5 1-16,6 2 34 15,3-5-34-15,-3-4 34 0,-4-7-34 0,9-1 4 0,10-2-4 0,6-8 5 16,5-6-5-16,0-5-144 0,-2-8 144 0,-1 3-143 15,-3-4 143-15,31-20-1691 0</inkml:trace>
  <inkml:trace contextRef="#ctx0" brushRef="#br0" timeOffset="7065.91">9775 10314 1703 0,'0'0'0'0,"0"21"0"0,-3 8 0 16,3-1 185-16,0 3-185 0,3 8 186 0,3 2-186 0,6 6 129 16,2-3-129-16,0 3 130 0,5-6-130 0,0 5 51 15,6-5-51-15,-3 0 51 0,3 1-51 16,1 1-4-16,-5 1 4 0,2-1-4 16,1 0 4-16,-24-43-341 15,0 0 341-15,23 39-341 0,3-3 341 0,25 40-1164 16</inkml:trace>
  <inkml:trace contextRef="#ctx0" brushRef="#br0" timeOffset="7525.82">9784 10924 1692 0,'0'0'0'0,"9"0"0"0,8 1 0 0,-17-1 167 0,0 0-167 0,11-13 168 15,4-11-168-15,-15 24 153 0,0 0-153 0,27-28 153 16,8-6-153-16,-35 34 37 0,0 0-37 0,42-40 37 15,5-2-37-15,-47 42-46 0,0 0 46 0,43-52-45 16,5 1 45-16,-48 51-4 0,0 0 4 0,38-43-3 16,-8 7 3-16,-30 36-8 0,0 0 8 0,21-28-7 15,-4 9 7-15,-17 19 56 0,0 0-56 0,14-5 56 16,-2 12-56-16,-12-7 70 0,0 0-70 0,9 24 71 16,0 12-71-16,-9-36 49 0,0 0-49 0,9 36 50 15,-4 4-50-15,-5-40 5 0,0 0-5 16,12 36 5-16,-3 0-5 0,-9-36 48 15,0 0-48-15,12 31 49 0,-2-6-49 16,-10-25 0-16,0 0 0 0,11 23 1 16,-2-11-1-16,-9-12 3 0,0 0-3 15,22 3 4-15,3-12-4 0,-25 9 22 16,0 0-22-16,28-15 23 0,5-12-23 0,-33 27 12 16,0 0-12-16,30-40 13 0,-4-17-13 15,-26 57-3-15,0 0 3 0,26-54-3 0,-1-8 3 16,-25 62 5-16,0 0-5 0,19-59 6 0,-3 3-6 15,-16 56 8-15,0 0-8 0,13-45 8 0,-7 9-8 16,-6 36 0-16,0 0 0 0,7-33 0 0,-7 9 0 16,0 24-34-16,0 0 34 0,0-18-34 0,0 6 34 15,0 12-277-15,0 0 277 0,0-12-277 16,0 6 277-16,0-9-1544 0</inkml:trace>
  <inkml:trace contextRef="#ctx0" brushRef="#br0" timeOffset="8192.12">10993 9982 1815 0,'0'0'0'0,"-7"5"0"16,-7 2 0-16,5-1 197 0,2 0-197 0,-1 6 198 16,-1 3-198-16,-2 9 137 0,-1 5-137 0,-4 2 138 15,-1-2-138-15,-1 2 49 0,1 0-49 0,0-2 49 16,-1-3-49-16,18-26 3 0,0 0-3 0,-17 33 4 16,1 1-4-16,4-1-7 0,3-6 7 0,4-3-7 15,1-7 7-15,4 2 0 0,4-7 0 0,1 0 0 16,2 0 0-16,2-5 0 0,-1 2 0 0,-8-9 1 0,0 0-1 15,0 0 3-15,9 0-3 0,9-12 4 0,11-7-4 16,-6-2-2-16,1-10 2 0,-3 11-1 16,-3-3 1-16,-1-1-11 0,-3-3 11 0,2-11-10 15,-2-5 10-15,-2-5 0 16,-3-3 0-16,0 11 0 0,-6 1 0 16,-1 6 13-16,1 0-13 0,-3 11 13 15,0 3-13-15,0 4 52 16,0 3-52-16,0 3 53 0,0 6-53 0,0 3-15 15,0 0 15-15,-3 7-14 0,-2 3 14 16,1 4 13-16,-1 4-13 0,5 0 14 0,-3 1-14 16,6 5-4-16,1 5 4 0,1 5-3 0,3-1 3 15,1-2 4-15,0-4-4 16,0-3 5-16,-2-7-5 16,3 2 1-16,2-3-1 0,-3-4 1 0,0-4-1 15,3 1 0-15,0-2 0 0,-1-4 0 16,1-3 0-16,2-3 49 0,3-1-49 15,11-4 49-15,0-10-49 0,0-4 3 16,0-12-3-16,-3-2 3 0,-3-5-3 0,-1-2 41 16,0-5-41-16,-3 8 42 0,-6 4-42 15,-1-10 3-15,-1-2-3 16,-1-9 3-16,0-12-3 0,-4-8 15 0,-5-10-15 16,0 9 15-16,-5 5-15 0,-4-3 9 15,0 1-9-15,-1 18 9 0,3 17-9 16,-4 3 44-16,1 8-44 15,-3 1 45-15,-1 9-45 0,2 4 53 0,-5 4-53 16,1 8 54-16,2 3-54 0,0 9-6 0,2 8 6 16,0 9-5-16,3 6 5 0,4 13-4 15,1 13 4-15,8-6-3 0,6 4 3 0,8 3-3 0,6-1 3 16,7 16-2-16,15 12 2 0,1-11 18 16,2-5-18-16,5-13 18 0,7-9-18 15,7-8-486-15,11-6 486 0,-2-12-485 16,0-8 485-16,78 22-1448 0</inkml:trace>
  <inkml:trace contextRef="#ctx0" brushRef="#br0" timeOffset="16546.38">12001 16409 572 0,'0'0'0'0,"0"0"0"0,-7 8 0 0,7-8 254 0,-7 5-254 0,7-5 255 15,-7 6-255-15,-2-3 224 0,4 2-224 0,-4 0 224 16,6 0-224-16,3-5 150 0,-12 6-150 0,12-6 151 16,-9 3-151-16,9-3 101 0,0 0-101 0,0 0 101 0,0 0-101 15,0 0 31-15,0 0-31 0,0 0 31 0,9 2-31 16,-2 0 18-16,3-2-18 0,-1 0 19 0,0-2-19 0,1-2 34 16,1-3-34-16,1 2 34 0,-3 0-34 0,-1 0 4 15,5-2-4-15,-5 2 5 0,-4 0-5 16,3-2 41-16,2-2-41 0,-2 3 41 0,-6 0-41 0,-1 6 64 15,11-12-64 1,-11 12 65-16,5-10-65 0,-5 10-17 16,3-8 17-16,-3 8-16 15,0 0 16-15,0 0 40 0,2 10-40 16,2-3 40-16,-4 3-40 0,0-1 36 16,0 1-36-16,3 2 36 0,-3 0-36 15,2 2 32-15,0 1-32 0,3-3 32 16,-3 0-32-1,-1 0 34-15,1 2-34 0,2-2 35 16,-3 0-35-16,3 0 54 16,-1 0-54-16,6-2 55 0,-4 0-55 15,2 1 0-15,-5-3 0 0,5-1 0 16,-5 0 0-16,1 0 35 16,1 0-35-16,-4-7 36 0,9 8-36 0,-9-8 12 15,8 9-12-15,-8-9 12 0,0 0-12 0,0 0 2 0,0 0-2 0,0 0 2 16,-8 3-2-16,1-1-2 0,-4 0 2 0,-1 1-2 0,-4 1 2 0,0 1 1 15,1 0-1-15,-6 0 2 0,2 0-2 0,-1 0-8 0,1-1 8 0,0 1-8 16,1-2 8-16,4 3-4 0,-3-3 4 0,5 2-4 0,0 0 4 0,3-1-1 16,4-4 1-16,5 0 0 0,0 0 0 0,0 0 5 0,8 0-5 0,4 2 5 0,1-1-5 0,9-1 1 0,3 0-1 15,1-1 2-15,2-3-2 0,9-1 0 0,1-2 0 0,6 2 0 16,0-2 0-16,-4 2-1 0,0 1 1 0,-5 1-1 16,-5-2 1-16,-2 0-438 0,-4 0 438 0,-5-1-438 0,-3 3 438 0,19-6-1322 15</inkml:trace>
  <inkml:trace contextRef="#ctx0" brushRef="#br0" timeOffset="17288.09">11425 15401 774 0,'0'0'0'0,"0"0"0"0,0 0 0 0,0 0 304 0,0 0-304 16,0 0 304-16,-4-7-304 0,4 7 154 0,0 0-154 0,0 0 155 15,7-12-155-15,-7 12 81 0,0 0-81 0,11-8 81 16,6-2-81-16,-17 10 43 0,0 0-43 0,24-9 44 16,6 0-44-16,-30 9 0 0,0 0 0 0,30 0 1 15,1 4-1-15,-31-4-1 0,0 0 1 0,23 19-1 16,-4 12 1-16,-19-31 0 0,0 0 0 0,9 32 0 16,-9 6 0-16,0-38 0 0,0 0 0 0,-7 36 1 15,-7-3-1-15,14-33 7 0,0 0-7 16,-16 31 8-16,-3-7-8 0,19-24 101 0,0 0-101 0,-17 22 101 15,4-2-101-15,13-20 111 0,0 0-111 0,-8 14 111 16,2-4-111-16,6-10 83 0,0 0-83 0,6 7 83 16,2-3-83-16,-8-4 86 0,0 0-86 0,27 0 86 15,6-5-86-15,-33 5 0 0,0 0 0 0,38-6 0 16,8 0 0-16,-8 2-227 0,-1 1 227 0,-9-1-226 16,-7 1 226-16,26-4-1582 0</inkml:trace>
  <inkml:trace contextRef="#ctx0" brushRef="#br0" timeOffset="18501.25">12901 15310 729 0,'0'0'0'0,"0"0"0"0,0 0 0 0,0 0 277 16,12-7-277-16,-12 7 277 0,9-12-277 0,-4 7 174 15,4 0-174-15,-2 2 175 0,0-1-175 0,3 1 93 16,4-1-93-16,7 1 94 0,0 0-94 15,2 1 21-15,0 0-21 0,-2 2 21 0,0 0-21 0,0 2 27 16,0 1-27-16,-8 2 27 0,-4 2-27 0,-2 2 0 16,-2-1 0-16,-3 1 0 0,-4 1 0 0,-3 2 5 0,-2 4-5 15,-2 1 6-15,1 0-6 0,-6 0 66 16,2 0-66-16,-2 1 67 0,-2 1-67 0,-2-7 52 0,-4 0-52 16,6 0 53-16,2 0-53 0,2-2 39 0,3-2-39 0,0-1 40 15,1 0-40-15,8-7 2 0,-9 10-2 0,9-10 3 16,0 0-3-16,0 0 73 0,0 0-73 0,0 0 73 15,9 7-73-15,1-5 29 0,2 0-29 0,0-1 29 16,2 1-29-16,6-2-2 0,4 0 2 0,-3 2-2 16,0 0 2-16,0-1 4 0,-7 4-4 15,2-5 5-15,1 2-5 0,-3 0-2 0,4 1 2 16,-3 3-1-16,-2 0 1 0,-3 0 2 0,-1-1-2 0,-2 0 2 16,-2 0-2-16,-5-5-6 0,5 12 6 0,-5-5-6 15,-1 1 6-15,-6 1 44 0,-2-2-44 16,-3 1 45-16,-2 3-45 0,-6-3 0 0,-2-1 0 0,-5 3 0 15,0-4 0-15,-3 2-12 16,-5-1 12-16,2 0-12 16,-1-2 12-16,-32 7-1821 0</inkml:trace>
  <inkml:trace contextRef="#ctx0" brushRef="#br0" timeOffset="19983.72">15207 14705 1289 0,'0'0'0'0,"0"0"0"16,0 0 0-16,0 0 241 0,0 0-241 0,0 0 242 16,0 0-242-16,0 0 144 0,0 0-144 0,0 0 144 15,0 0-144-15,0 0 167 0,0 0-167 0,0 0 168 0,0 0-168 16,0 0 40-16,0 0-40 0,0 0 40 0,-17 27-40 15,17-27 57-15,0 0-57 0,-13 24 57 0,-8 9-57 16,21-33 23-16,0 0-23 0,-17 36 24 0,-6 3-24 16,23-39 57-16,0 0-57 0,-21 43 58 0,0 2-58 15,21-45 42-15,0 0-42 0,-17 41 42 16,5-3-42-16,12-38 0 16,0 0 0-16,-9 32 0 0,9-4 0 15,0-28 10-15,0 0-10 16,5 22 10-16,7-7-10 0,-12-15 33 0,0 0-33 15,21 12 33-15,6-5-33 0,-27-7 3 16,0 0-3-16,29 2 4 0,1-4-4 16,-30 2-3-16,0 0 3 0,35-7-3 15,0-3 3-15,0 0 0 16,0-4 0-16,-11 6 0 0,-6 2 0 16,3-2-7-16,-4-1 7 15,-3-1-7-15,-5 0 7 16,3 1 8-16,0 2-8 0,-6-3 9 15,-1-4-9-15,2 2 0 0,-2 0 0 16,-1 4 0-16,-4 2 0 16,0 6 46-16,0 0-46 0,0 0 47 0,0 0-47 15,3 9 13-15,-3 6-13 0,2 1 14 0,-1 3-14 16,5 1 60-16,-5 1-60 0,6-2 61 16,-5 0-61-16,2 1 48 15,-1-3-48-15,-3 1 48 0,0 1-48 0,0-19-2 16,0 0 2-16,2 18-2 0,0 6 2 0,-1-3 36 15,3 0-36-15,-2-4 37 0,-1-4-37 0,1 3-127 16,2-2 127-16,-4-7-127 0,0-6 127 0,0 8-2216 16</inkml:trace>
  <inkml:trace contextRef="#ctx0" brushRef="#br0" timeOffset="21070.8">14769 13124 763 0,'0'0'0'0,"0"0"0"0,0 0 0 16,0 0 235-16,0 0-235 0,0 0 236 0,0 0-236 16,0 0 190-16,0 0-190 0,0 0 190 0,0 0-190 0,0 0 182 15,0 0-182-15,0 0 183 0,21-16-183 0,-21 16 95 16,0 0-95-16,29-12 96 0,15-3-96 0,-44 15 83 15,0 0-83-15,44-12 84 0,5 0-84 0,-49 12 12 16,0 0-12-16,47-9 12 0,-2 3-12 0,-45 6 33 0,0 0-33 16,37-7 34-16,-7 5-34 0,-30 2-1 15,0 0 1-15,21 0 0 0,-9 3 0 0,-12-3 10 0,0 0-10 16,0 0 10-16,-23 12-10 0,23-12-8 0,0 0 8 16,-24 7-8-16,-11 0 8 0,35-7 3 0,0 0-3 15,-39 9 4-15,-4 1-4 0,43-10-10 0,0 0 10 16,-44 7-10-1,2 3 10-15,42-10 0 0,0 0 0 16,-35 10 1-16,0-1-1 0,35-9-17 16,0 0 17-16,-24 12-17 0,6-3 17 15,18-9 23-15,0 0-23 16,-16 13 24-16,6 5-24 0,10-18 48 16,0 0-48-16,-4 15 49 15,4 6-49-15,0-21 16 16,0 0-16-16,6 20 17 0,4 2-17 15,-10-22 4-15,0 0-4 16,14 24 5-16,0-5-5 0,-14-19 23 16,0 0-23-16,16 21 24 0,1-2-24 15,-17-19-3-15,0 0 3 0,14 17-3 16,2-5 3-16,-16-12 2 0,0 0-2 0,10 12 3 0,-1-5-3 16,-9-7 37-16,0 0-37 15,7 7 37-15,-7-2-37 0,0-5-3 16,0 0 3-16,0 0-3 0,0 0 3 0,0 0 45 15,0 0-45-15,0 0 45 0,0 0-45 16,0 0-5-16,0 0 5 16,0 0-4-16,0 0 4 15,0 0-9-15,0 0 9 16,0 0-9-16,0 0 9 0,0 0-23 16,0 0 23-16,0 0-22 0,14 2 22 0,-14-2 3 15,0 0-3-15,18 3 4 0,6 2-4 16,-24-5 0-16,0 0 0 0,26 11 0 0,7 1 0 15,-33-12 0-15,0 0 0 0,32 12 1 16,-1 3-1-16,-31-15 21 16,0 0-21-16,25 17 21 0,-4 2-21 0,-21-19 32 15,0 0-32-15,9 21 33 0,-9 1-33 16,0-22 36-16,0 0-36 0,-18 24 37 0,-12 0-37 16,30-24-1-16,0 0 1 0,-47 24-1 0,-17 2 1 15,64-26-771-15,0 0 771 0,-72 27-770 0,-7 2 770 0,-73 28-759 16</inkml:trace>
  <inkml:trace contextRef="#ctx0" brushRef="#br0" timeOffset="28401.97">27241 2981 1491 0,'0'0'0'0,"0"0"0"16,9-27 0-16,-9 27 179 0,0 0-179 0,4-21 179 16,-3-6-179-16,-1 27 90 0,0 0-90 0,-5-31 90 0,-4-5-90 15,9 36 51-15,0 0-51 0,-15-45 51 0,-8-10-51 16,23 55 15-16,0 0-15 0,-37-60 15 0,-12-3-15 16,49 63-10-16,0 0 10 0,-75-76-9 0,-21-6 9 0,96 82 4 15,0 0-4-15,-108-91 4 16,-18-12-4-16,126 103 0 0,0 0 0 0,-138-91 0 0,-10 10 0 15,148 81 2-15,0 0-2 0,-166-91 3 0,-14 0-3 0,180 91 64 16,0 0-64-16,-205-99 65 0,-20-4-65 0,225 103 46 16,0 0-46-16,-236-91 47 0,-10 7-47 15,246 84-5-15,0 0 5 0,-254-95-4 16,-4-1 4-16,258 96 1 16,0 0-1-16,-271-87 2 0,-10 8-2 15,281 79 0-15,0 0 0 0,-282-71 0 16,-6 18 0-16,288 53 13 15,0 0-13-15,-304-70 14 0,-14-6-14 16,318 76-8-16,0 0 8 0,-325-67-7 0,-14 7 7 16,339 60 8-16,0 0-8 15,-337-51 9-15,0 11-9 0,337 40 4 16,0 0-4-16,-339-36 4 0,-2 4-4 16,341 32 22-16,0 0-22 15,-339-28 22-15,4 1-22 16,335 27 0-16,0 0 0 0,-351-24 0 0,-6 5 0 15,357 19 22-15,0 0-22 0,-362-21 23 16,-4-3-23-16,366 24-52 0,0 0 52 0,-369-7-51 0,0 11 51 16,369-4 40-16,0 0-40 15,-370 3 41-15,-2 6-41 16,372-9-28 0,0 0 28-16,-362 15-28 0,9 6 28 0,353-21 8 15,0 0-8-15,-344 22 9 0,3-1-9 16,341-21-15-1,0 0 15-15,-330 27-15 0,7 6 15 0,323-33 6 16,0 0-6-16,-318 43 7 0,7 5-7 16,311-48 1-16,0 0-1 0,-299 75 1 0,13 13-1 0,286-88 22 15,0 0-22-15,-271 79 23 0,17 0-23 16,254-79-5-16,0 0 5 0,-237 96-4 0,10 7 4 16,227-103 5-16,0 0-5 0,-203 94 5 0,18-1-5 15,185-93-4-15,0 0 4 16,-173 103-4-16,16 7 4 0,157-110-4 15,0 0 4-15,-144 111-3 0,8 13 3 16,136-124-1-16,0 0 1 0,-114 127 0 16,15 3 0-16,99-130-37 15,0 0 37-15,-77 120-36 0,14-5 36 0,63-115-10 16,0 0 10-16,-40 126-9 0,19 1 9 16,21-127 0-16,0 0 0 0,-2 114 0 15,21-5 0-15,-19-109 35 0,0 0-35 16,39 115 35-16,20-4-35 0,-59-111-6 15,0 0 6-15,70 100-5 0,19-13 5 16,-89-87 3-16,0 0-3 16,103 98 3-16,23 2-3 0,-126-100 0 15,0 0 0-15,145 80 0 0,21-6 0 16,-166-74 12-16,0 0-12 0,189 64 12 16,21-11-12-16,-210-53 1 0,0 0-1 15,225 51 1-15,19-8-1 0,-244-43 1 16,0 0-1-16,250 46 2 0,12 3-2 0,-262-49 4 15,0 0-4-15,268 41 4 0,-1 2-4 0,-267-43-2 16,0 0 2-16,280 32-2 0,8-6 2 0,-288-26 27 16,0 0-27-16,300 24 27 15,6-7-27-15,-306-17-6 0,0 0 6 0,306 16-5 16,0-4 5-16,-306-12 12 0,0 0-12 0,309 8 13 0,2 3-13 16,-311-11-1-16,0 0 1 0,318 12 0 0,3-7 0 0,-321-5 10 15,0 0-10-15,315 8 10 0,-4 3-10 0,-311-11 4 0,0 0-4 0,306 12 5 0,-2-7-5 16,-304-5 0-16,0 0 0 0,304 7 1 0,0 1-1 0,-304-8 7 0,0 0-7 0,305 7 7 0,1-2-7 0,-306-5-5 15,0 0 5-15,302 0-5 0,-1-5 5 0,-301 5 3 0,0 0-3 16,304-7 4-16,0-5-4 0,-304 12-10 0,0 0 10 0,304-12-10 0,2 0 10 16,-306 12 49-16,0 0-49 0,307-12 50 0,4-3-50 15,-311 15-26-15,0 0 26 0,315-18-25 0,-1 0 25 0,-314 18 0 0,0 0 0 0,315-24 0 16,-1 0 0-16,-314 24 0 0,0 0 0 0,308-36 0 0,-3-7 0 0,-305 43 43 0,0 0-43 0,296-43 44 16,-15-2-44-16,-281 45-10 0,0 0 10 0,278-36-10 0,-8 2 10 0,-270 34 32 15,0 0-32-15,254-33 32 0,-11 6-32 0,-243 27-22 0,0 0 22 0,234-31-22 0,-9 5 22 0,-225 26 0 0,0 0 0 16,208-36 1-16,-14-3-1 0,-194 39 6 0,0 0-6 0,176-50 7 0,-15-3-7 0,-161 53-5 0,0 0 5 0,142-52-5 15,-18 1 5-15,-124 51 10 0,0 0-10 0,110-52 10 0,-12 4-10 0,-98 48 15 0,0 0-15 0,82-51 16 0,-16-8-16 0,-66 59 16 16,0 0-16-16,51-68 17 0,-18-8-17 0,-33 76 0 0,0 0 0 0,19-74 0 0,-17 2 0 0,-2 72 5 0,0 0-5 0,-25-75 5 0,-18-4-5 16,-10 19-41-16,-13 5 41 0,3 3-41 0,-3 8 41 0,66 44-8 0,0 0 8 0,-107-48-8 0,-33 1 8 0,15 8-1 15,-1 3 1-15,2 3 0 0,1 2 0 0,-4-5-140 0,-6 0 140 0,-7 0-140 0,1-7 140 0,-17 7-493 0,-12-3 493 16,-13 8-492-16,-13 7 492 0,-182-29-878 0</inkml:trace>
</inkml:ink>
</file>

<file path=ppt/ink/ink6.xml><?xml version="1.0" encoding="utf-8"?>
<inkml:ink xmlns:inkml="http://www.w3.org/2003/InkML">
  <inkml:definitions>
    <inkml:context xml:id="ctx0">
      <inkml:inkSource xml:id="inkSrc0">
        <inkml:traceFormat>
          <inkml:channel name="X" type="integer" max="19384" units="cm"/>
          <inkml:channel name="Y" type="integer" max="11100" units="cm"/>
          <inkml:channel name="F" type="integer" max="4096" units="dev"/>
          <inkml:channel name="T" type="integer" max="2.14748E9" units="dev"/>
        </inkml:traceFormat>
        <inkml:channelProperties>
          <inkml:channelProperty channel="X" name="resolution" value="627.3139" units="1/cm"/>
          <inkml:channelProperty channel="Y" name="resolution" value="637.93103" units="1/cm"/>
          <inkml:channelProperty channel="F" name="resolution" value="0" units="1/dev"/>
          <inkml:channelProperty channel="T" name="resolution" value="1" units="1/dev"/>
        </inkml:channelProperties>
      </inkml:inkSource>
      <inkml:timestamp xml:id="ts0" timeString="2020-06-11T16:36:39.885"/>
    </inkml:context>
    <inkml:brush xml:id="br0">
      <inkml:brushProperty name="width" value="0.05292" units="cm"/>
      <inkml:brushProperty name="height" value="0.05292" units="cm"/>
      <inkml:brushProperty name="color" value="#FF0000"/>
    </inkml:brush>
    <inkml:context xml:id="ctx1">
      <inkml:inkSource xml:id="inkSrc24">
        <inkml:traceFormat>
          <inkml:channel name="X" type="integer" max="3600" units="cm"/>
          <inkml:channel name="Y" type="integer" max="2064" units="cm"/>
          <inkml:channel name="T" type="integer" max="2.14748E9" units="dev"/>
        </inkml:traceFormat>
        <inkml:channelProperties>
          <inkml:channelProperty channel="X" name="resolution" value="116.50485" units="1/cm"/>
          <inkml:channelProperty channel="Y" name="resolution" value="118.62069" units="1/cm"/>
          <inkml:channelProperty channel="T" name="resolution" value="1" units="1/dev"/>
        </inkml:channelProperties>
      </inkml:inkSource>
      <inkml:timestamp xml:id="ts1" timeString="2020-06-11T16:36:59.700"/>
    </inkml:context>
  </inkml:definitions>
  <inkml:trace contextRef="#ctx0" brushRef="#br0">25985 5905 1681 0,'0'0'0'0,"0"0"0"0,0 0 0 0,0 0 295 16,0 0-295-16,0 0 295 0,0 0-295 0,0 0 224 15,0 0-224-15,0 0 225 0,0 0-225 0,0 0 126 16,0 0-126-16,0 0 127 0,0 0-127 0,0 0 84 15,0 0-84-15,0 0 84 0,0 0-84 0,0 0 56 0,0 0-56 16,-7 18 57-16,-7 13-57 0,0 5 62 16,-1 3-62-16,1 1 63 0,3-1-63 0,1 0 52 0,3 3-52 15,1-8 52-15,3-7-52 0,3 3-46 16,2-6 46-16,1 0-46 0,2-2 46 0,2-5 56 0,4 2-56 16,1-7 57-16,2 0-57 0,2-3 5 0,1-2-5 15,-1-6 5-15,0-2-5 0,-1-3-1 0,1-3 1 0,0 2 0 16,1-7 0-16,1 0 43 0,-1 0-43 15,-1-3 44-15,-4-1-44 0,2-4-32 0,-1-4 32 0,-5-2-32 16,-3 0 32-16,4-5 36 0,-4-1-36 0,-1 4 36 16,-2 1-36-16,3 6-24 0,2 2 24 15,-5 7-23-15,-2 0 23 0,0 4-6 0,-2 4 6 16,2 4-6-16,0 0 6 0,0 0-1 0,-5 9 1 16,1-2-1-16,1 1 1 0,-1 8-40 0,1 4 40 0,1 11-40 15,2 5 40-15,2-3 22 0,3 3-22 0,2-5 22 16,3-4-22-16,3-3-38 0,-1 0 38 15,2-5-37-15,0-2 37 0,2 2 49 16,1-3-49-16,1-4 49 0,1-7-49 0,2 2-1 16,3-7 1-16,-1 0 0 0,1-7 0 15,1-2 3-15,-2 1-3 0,-3-8 4 0,1 1-4 16,-1-3 17-16,-1 0-17 0,-5-3 17 0,-2-3-17 16,-1-4 7-16,-1-2-7 0,-5-6 7 0,-1 0-7 0,-2-4 0 0,-4 4 0 15,-3 0 0-15,-2 2 0 0,0 4-40 0,-2 6 40 0,4 6-39 0,1-3 39 0,-1 6-144 16,-2 3 144-16,3 1-144 0,1 6 144 0,-4-7-2320 0</inkml:trace>
  <inkml:trace contextRef="#ctx0" brushRef="#br0" timeOffset="768.3">27974 5156 1748 0,'0'0'0'0,"0"0"0"15,0 0 0-15,0 0 285 0,0 0-285 0,0 0 286 16,1 12-286-16,-1-12 259 0,0 0-259 0,4 24 260 16,3 15-260-16,-7-39 212 0,0 0-212 0,7 45 212 15,0 10-212-15,-7-55 65 0,0 0-65 0,5 72 65 16,-2 10-65-16,-3-82 61 0,0 0-61 0,-5 124 62 16,-7 27-62-16,12-151 62 0,0 0-62 0,-21 158 63 15,-7 17-63-15,28-175 43 0,0 0-43 0,-26 178 44 16,-2 13-44-16,28-191 21 15,0 0-21-15,-21 183 21 0,3-1-21 0,18-182 31 16,0 0-31-16,-10 170 31 0,5-10-31 0,5-160 0 16,0 0 0-16,-5 158 0 0,-1-4 0 0,6-154 0 0,0 0 0 15,-8 166 0-15,-1 6 0 0,9-172 31 16,0 0-31-16,-19 155 31 0,-8-8-31 0,27-147-8 16,0 0 8-16,-22 131-8 0,-3-20 8 0,25-111-20 15,0 0 20-15,-16 79-19 0,8-27 19 0,8-52-3 0,0 0 3 0,-9 36-3 0,4-21 3 16,5-15-78-16,0 0 78 0,0 0-78 0,2-9 78 0,-2 9-206 15,0 0 206-15,7-15-206 0,1-7 206 0,-8 22-549 0,0 0 549 16,11-26-549-16,4-5 549 0,13-29-1428 0</inkml:trace>
  <inkml:trace contextRef="#ctx0" brushRef="#br0" timeOffset="2318.46">28966 5942 1726 0,'0'0'0'0,"0"0"0"0,0 0 0 0,0 0 400 16,-4 8-400-16,3-3 401 0,-1 6-401 0,0 1 249 16,2 0-249-16,0 6 250 0,0 6-250 0,0 6 159 0,-2 9-159 15,1-3 159-15,-1 4-159 0,-3-4 50 0,-1-2-50 16,3-1 50-16,1-9-50 0,2 3 43 0,2-3-43 16,0-5 44-16,-2-4-44 0,-2 3 9 0,-3-6-9 0,3-4 9 15,0-1-9-15,2-7 6 0,-5 9-6 0,5-9 6 16,-9-2-6-16,2-1 23 0,0-9-23 0,2-1 24 15,2 0-24-15,-1-4 2 0,-1-4-2 0,1-6 2 16,-1-4-2-16,2-5 6 0,-3-12-6 0,5 5 6 16,-1-2-6-16,4 2 0 0,3 2 0 0,2 7 0 15,3 1 0-15,-1 6-2 0,2-1 2 0,4 4-2 16,6 0 2-16,-2 2-2 0,-1 1 2 0,3 2-2 16,0 2 2-16,-2 2-36 0,0-3 36 0,0 8-36 15,-1 5 36-15,-2-10-5 0,-1-1 5 0,-2 16-4 16,-5 16 4-16,-1-1-2 0,-1 6 2 15,-3-6-1-15,-3 4 1 0,-2 2-5 16,-3-4 5-16,2-2-5 0,-3-3 5 0,-2 4-1 0,-6-1 1 0,3 1 0 16,2 1 0-16,-3 2-58 0,2 5 58 0,1-9-57 0,2 0 57 15,-2 3-34-15,-3-3 34 0,5 1-34 0,2-3 34 16,0 1 7-16,1 0-7 0,2-2 8 0,4-2-8 16,0-1-23-16,1-3 23 0,3 3-22 0,2-7 22 15,3 1 28-15,-1 1-28 0,2-1 28 0,4 0-28 0,0 3-21 16,1-3 21-16,1 2-21 0,-1 6 21 0,1-6 19 15,-1 2-19-15,-1 1 20 0,-4 4-20 0,0-3 61 16,-3 3-61-16,0 0 61 0,-2 1-61 0,-4-1 58 16,-1 0-58-16,-4-3 58 0,-1-2-58 0,-2 2 11 15,-4-1-11-15,2-3 11 0,2-1-11 0,-6 3 5 16,-3-6-5-16,0 6 5 0,-1-3-5 0,-8 1-198 0,-7 2 198 16,14-4-197-16,8-1 197 0,-17 5-2318 0</inkml:trace>
  <inkml:trace contextRef="#ctx0" brushRef="#br0" timeOffset="2830.43">25498 6820 2118 0,'0'0'0'0,"16"-1"0"0,8 1 0 0,-24 0 240 0,0 0-240 15,0 0 241-15,-14 13-241 0,14-13 184 0,0 0-184 16,11 14 184-16,13 3-184 0,-24-17 139 0,0 0-139 16,56 16 140-16,26-8-140 0,-82-8 52 0,0 0-52 15,145 10 52-15,51 1-52 0,-196-11 45 0,0 0-45 16,244 10 46-16,55-5-46 0,-299-5 0 0,0 0 0 15,365 2 1-15,62-4-1 0,-427 2 27 0,0 0-27 0,436 2 27 16,29-4-27-16,-465 2 28 0,0 0-28 0,409-8 28 16,-26-1-28-16,-383 9-5 0,0 0 5 0,307-15-5 15,-61-3 5-15,-246 18 6 0,0 0-6 0,193-15 7 16,-55 0-7-16,-138 15-45 0,0 0 45 16,94-12-45-16,-47 3 45 0,-47 9-263 15,0 0 263-15,28-3-262 0,-28 3 262 0,28-7-2080 0</inkml:trace>
  <inkml:trace contextRef="#ctx0" brushRef="#br0" timeOffset="3400.93">26218 7411 2129 0,'0'0'0'0,"0"-7"0"16,0-5 0-16,0 12 236 0,0 0-236 0,0-5 237 15,-2-2-237-15,2 7 172 0,0 0-172 0,0 0 173 16,-9 7-173-16,9-7 114 0,0 0-114 0,-9 29 114 15,-5 17-114-15,14-46 84 0,0 0-84 0,-12 43 84 16,-2 8-84-16,14-51 33 0,0 0-33 0,-7 45 34 0,4 0-34 16,3-45 37-16,0 0-37 0,7 37 38 0,8-4-38 15,-15-33-15-15,0 0 15 0,21 17-15 0,11-10 15 16,-32-7 0-16,0 0 0 0,37-3 0 0,3-13 0 16,-40 16 62-16,0 0-62 0,33-24 62 0,-2-8-62 15,-31 32-23-15,0 0 23 0,14-42-22 0,-12-4 22 0,-2 46 36 16,0 0-36-16,-16-46 36 0,-13 1-36 0,29 45-44 15,0 0 44-15,-42-32-43 0,-12 7 43 0,54 25-75 16,0 0 75-16,-46-15-75 0,1 12 75 0,45 3-394 16,0 0 394-16,-33 15-394 0,5 16 394 0,-34 14-1778 15</inkml:trace>
  <inkml:trace contextRef="#ctx0" brushRef="#br0" timeOffset="3959.76">28646 7363 2252 0,'0'0'0'0,"0"0"0"0,0 0 0 15,0 0 345-15,0 0-345 0,0 0 345 0,0 0-345 0,0 0 207 16,-10 6-207-16,10-6 207 0,-13 9-207 0,5 3 122 15,-3 0-122-15,1 12 122 0,-1 4-122 0,3 8 4 16,2 0-4-16,3-6 4 0,3-4-4 0,3-2 15 16,3-1-15-16,2-6 16 0,5 2-16 0,1-4 22 15,3-3-22-15,2-5 23 0,2-2-23 0,2-1 21 16,1-4-21-16,1-7 21 0,-2-2-21 0,1-3 4 16,0 0-4-16,3-3 5 15,-1-6-5-15,-5-3 8 0,-2-2-8 16,-3-3 9-16,-6-5-9 15,-6 1-5-15,-6 1 5 0,-3 1-4 16,-4 7 4-16,-8 0-68 0,-6 5 68 16,5 7-67-16,4 7 67 15,-8-2-48-15,-6 3 48 16,0 4-48-16,0 4 48 16,-5 3-437-16,-2 1 437 0,-6 8-437 15,-2 8 437-15,-41 12-1810 0</inkml:trace>
  <inkml:trace contextRef="#ctx0" brushRef="#br0" timeOffset="4901.6">27731 8142 2107 0,'0'0'0'0,"0"0"0"0,-9 1 0 0,9-1 334 0,-11-3-334 15,11 3 335-15,-12-3-335 0,5 3 220 0,0 0-220 16,7 0 221-16,-10 0-221 0,3 0 145 0,0 3-145 15,0 2 145-15,-2 4-145 0,-1 3 58 0,-1 1-58 0,4 12 59 16,2 2-59-16,3 9 39 0,2 0-39 0,2 5 40 16,0 6-40-16,1-3 1 0,2 3-1 0,1 4 2 15,1-3-2-15,-2 12 22 0,0 7-22 16,0 12 23-16,-1 3-23 0,-4-1 12 0,-2-2-12 0,-3-10 13 16,-4-6-13-16,-1 8 34 0,-6 1-34 0,2-9 35 15,0-11-35-15,-4-8 0 0,-3-6 0 0,4 0 0 16,0-4 0-16,-1 2 3 0,1-3-3 0,1 3 4 15,2 1-4-15,-2 0 20 0,0-7-20 0,2-4 20 16,4-5-20-16,-2 1-11 0,0-1 11 16,-1 1-10-16,1 2 10 0,0-3-15 0,1 3 15 0,1-2-15 15,1-1 15-15,0 3-26 0,1 0 26 0,-1 5-26 16,2 5 26-16,-2 0-33 0,0 1 33 0,1-1-32 0,1-1 32 16,0 1-6-16,2 2 6 0,-1 0-6 15,1-2 6-15,0 2-42 0,0 2 42 0,1-2-41 0,1-1 41 16,1-3-65-16,2-1 65 0,-2-7-64 0,-1-7 64 15,1-1-61-15,0-6 61 0,-1 2-61 0,3-3 61 0,0-9-154 16,0 8 154-16,0-8-154 0,0 0 154 0,-4-8-521 16,-1-8 521-16,1 8-521 0,1-1 521 0,-4-6-1331 15</inkml:trace>
  <inkml:trace contextRef="#ctx0" brushRef="#br0" timeOffset="9860.9">30771 5104 1636 0,'0'0'0'0,"0"0"0"0,0 0 206 16,0 0-206-16,0 0 206 0,5 21-206 0,-5-21 147 0,0 0-147 16,5 48 148-16,-5 31-148 0,0-79 95 0,0 0-95 15,0 123 96-15,-5 47-96 0,5-170 63 0,0 0-63 16,-16 191 63-16,-6 30-63 0,22-221 45 0,0 0-45 15,-34 271 45-15,-6 41-45 16,40-312 48-16,0 0-48 0,-40 333 49 16,0 33-49-16,40-366 60 15,0 0-60-15,-26 335 60 16,10-11-60 0,16-324 15-16,0 0-15 15,-7 318 15-15,12-13-15 16,-5-305 39-1,0 0-39-15,11 290 39 16,8-12-39-16,-19-278 31 0,0 0-31 16,23 258 31-16,6-20-31 0,-29-238-2 15,0 0 2-15,28 215-2 16,0-32 2-16,-28-183-83 16,0 0 83-16,25 158-83 0,-3-27 83 15,-4-39-656-15,-6-30 656 16,-2-21-656-16,-3-18 656 0,11 42-1018 15</inkml:trace>
  <inkml:trace contextRef="#ctx0" brushRef="#br0" timeOffset="10755.64">31461 5926 1233 0,'0'0'0'0,"0"0"0"0,0 0 0 0,0 0 275 0,0 0-275 16,0 0 275-16,0 0-275 0,0 0 137 0,0 0-137 0,0 0 137 16,-2 28-137-16,2-28 146 0,0 0-146 0,-3 39 146 15,-4 21-146-15,7-60 75 0,0 0-75 0,-9 58 76 16,-2 11-76-16,11-69 39 0,0 0-39 0,-10 64 40 16,-2-1-40-16,12-63 22 0,0 0-22 0,-11 55 22 15,2-7-22-15,9-48 52 0,0 0-52 0,-7 40 52 16,4-13-52-16,3-27 33 0,0 0-33 0,0 9 34 15,0-18-34-15,0 9 8 0,0 0-8 16,7-24 9-16,3-14-9 0,-10 38 13 0,0 0-13 0,9-60 14 16,0-22-14-1,-9 82 39-15,0 0-39 0,9-101 39 16,3-25-39-16,-12 126-38 0,0 0 38 16,12-115-37-16,2-1 37 0,-14 116-1 15,0 0 1-15,19-79-1 0,6 19 1 16,-25 60-6-16,0 0 6 0,29-23-6 15,6 39 6-15,-35-16-5 0,0 0 5 16,35 43-5-16,0 32 5 0,-35-75 19 16,0 0-19-16,30 72 20 0,-2 12-20 15,-28-84 46-15,0 0-46 0,23 89 46 16,-6 1-46-16,-17-90 4 0,0 0-4 16,14 75 5-16,-2-8-5 0,-12-67-41 0,0 0 41 15,7 47-41-15,-1-18 41 16,-5-7-514-1,-2-17 514-15,1-5-513 0,0 0 513 16,0 0-1198-16</inkml:trace>
  <inkml:trace contextRef="#ctx0" brushRef="#br0" timeOffset="10832.95">31492 6259 1334 0,'0'0'0'0,"7"-3"0"0,4-6 0 0,-11 9 252 0,0 0-252 0,19-12 252 0,9-3-252 0,-28 15 142 0,0 0-142 16,30-24 143-16,5-4-143 0,-35 28 73 0,0 0-73 16,35-27 74-16,-1-1-74 0,-34 28-692 0,0 0 692 0,34-24-692 15,-3 0 692-15,34-22-432 0</inkml:trace>
  <inkml:trace contextRef="#ctx0" brushRef="#br0" timeOffset="11089.03">32149 5811 1703 0,'0'0'0'0,"-14"9"269"0,-10 6-269 0,8-6 270 0,2 1-270 16,14-10 175-16,0 0-175 0,-23 15 176 0,-6 6-176 0,29-21 102 15,0 0-102-15,-27 29 103 0,3 6-103 0,24-35 9 16,0 0-9-16,-17 36 9 0,6 0-9 0,11-36 12 16,0 0-12-16,2 34 12 0,8-1-12 0,6-9-5 15,8-9 5-15,-3-6-4 0,0-6 4 0,2-6-213 16,0-6 213-16,0-3-213 0,-1 0 213 0,-1 0-393 16,-3-7 393-16,1 2-393 15,-2-2 393-15,18-17-1056 0</inkml:trace>
  <inkml:trace contextRef="#ctx0" brushRef="#br0" timeOffset="11326.71">32329 5863 606 0,'0'0'0'0,"9"-21"398"0,3-10-398 0,-1 11 398 0,1 1-398 0,-3 7 312 16,-4 0-312-16,0 5 313 0,-3 5-313 0,-2 2 194 0,0 0-194 0,-2 9 195 15,-3-1-195-15,-4 11 127 0,-1-2-127 0,-1 2 128 16,-1-3-128-16,-2 1 83 0,0 2-83 0,2-2 83 16,-1 2-83-16,0-4 68 0,-1 2-68 15,3 2 69-15,1 2-69 0,1 1 12 0,0-5-12 16,9 2 13-16,2-3-13 0,1-4 24 0,1 0-24 15,3 0 25-15,3 0-25 0,1-7 3 0,1 2-3 0,0-4 3 16,2 0-3-16,0-3-13 0,2-3 13 16,0 0-12-1,1-1 12-15,1-4-299 16,-3-8 299 0,-1 4-298-16,0 0 298 0,14-12-1690 15</inkml:trace>
  <inkml:trace contextRef="#ctx0" brushRef="#br0" timeOffset="11657.53">32572 5742 1143 0,'0'0'0'0,"0"0"366"0,0-6-366 0,0 6 366 0,-3-9-366 0,3 9 276 15,0 0-276-15,0 0 276 0,-4 9-276 0,1 6 127 16,-1 2-127-16,1-1 128 0,1 3-128 0,-3-2 54 16,-1 2-54-16,5-2 55 0,1 2-55 0,3-7 38 15,4 0-38-15,-2 0 39 0,1-5-39 0,2-2 36 16,3 2-36-16,-2-4 36 0,-1 2-36 0,4-1 22 15,2-4-22-15,0 0 23 0,2-4-23 0,0 1 41 16,1-2-41-16,-1-2 42 0,-2-2-42 0,-2 0-5 16,1-6 5-16,0 3-4 15,1 0 4 1,0-12 0-16,-1-3 0 16,-6-4 0-16,-6-2 0 15,-2 2-58-15,-6 0 58 16,1 6-57-16,-1 0 57 0,2 10-74 15,-2 0 74-15,2 6-74 0,0 2 74 16,5 7-195-16,-7-5 195 0,7 5-194 16,-4 9 194-16,1-4-1697 0</inkml:trace>
  <inkml:trace contextRef="#ctx0" brushRef="#br0" timeOffset="11938.87">32829 5549 1423 0,'0'0'0'0,"17"-4"346"0,13-4-346 0,-11 1 346 0,-1 1-346 15,1 3 206-15,0 0-206 0,-5 3 206 0,-3 3-206 0,-4 0 114 16,-6 6-114-16,1 3 114 0,-2 4-114 0,2-1 51 16,-2 6-51-16,2 3 51 0,1 0-51 0,-1 3 18 15,0 1-18-15,-1-1 18 0,-1 0-18 16,-1-3 11-16,-5-3-11 0,1-5 11 0,-2-4-11 0,0 0 4 16,-2-7-4-16,2-2 5 0,-1 1-5 0,8-4 59 15,0-9-59-15,0 2 60 0,0-5-60 0,5-8 9 16,5-8-9-16,-4-3 9 0,-5 2-9 15,8-2 15-15,2-2-15 16,-4 3 15-16,-2-1-15 16,5 5-3-16,3 4 3 15,-3-2-3-15,-1 5 3 0,1 2-151 16,1 1 151-16,-1 4-150 0,1-3 150 0,1 10-380 16,0-4 380-16,0 6-380 0,2-1 380 0,13-4-1363 0</inkml:trace>
  <inkml:trace contextRef="#ctx0" brushRef="#br0" timeOffset="12645.69">33255 5358 1502 0,'0'0'0'0,"0"0"275"0,-3 15-275 0,-1-6 276 16,1 0-276-16,-1-3 150 0,-1 7-150 0,0-5 151 16,-2 1-151-16,1 1 118 0,-1 0-118 0,2 1 118 15,2 1-118-15,-1 0 32 0,-1 0-32 0,3-4 33 16,1 2-33-16,1-1-26 0,0 0 26 0,1-2-25 16,3-2 25-16,-4-5 72 0,10 7-72 0,-10-7 72 15,11 1-72-15,-4-6 4 0,0-3-4 0,0 4 4 0,-2 4-4 16,4-7-2-16,-1 2 2 0,-1 2-1 0,0-6 1 15,0 0-55-15,0 3 55 0,0-6-54 0,2 3 54 0,0-3-2 16,0-2 2-16,-2 4-2 0,0 0 2 0,-2 1-36 16,-2 1 36-16,3 1-36 0,1 1 36 0,-7 6-2 15,3-6 2-15,-3 6-2 0,0 0 2 16,0 0 12-16,-7 6-12 0,7-6 12 0,-2 9-12 16,2 0 45-16,-1-2-45 0,1-2 46 0,-2 2-46 15,2-2 0-15,0 2 0 16,3-2 0-16,1 2 0 15,-1-2 3-15,-1 2-3 0,-2-7 3 16,5 5-3-16,-5-5 81 16,7 3-81-16,-7-3 82 0,9 0-82 15,-9 0-2-15,12 0 2 0,-3-5-1 16,1 2 1-16,1-1 1 16,-2-4-1-16,1-1 2 0,1 2-2 15,-3-5 2-15,1 0-2 16,0-3 2-16,0-3-2 15,-2 0 8-15,-4-3-8 16,4 2 9-16,0 2-9 16,-4 3-4-16,-1 6 4 0,2-1-4 0,-1 0 4 15,-3 9-9-15,0 0 9 0,0 0-8 16,0 0 8-16,0 0-62 0,-5 14 62 0,3-3-62 16,0-3 62-16,1 8-2 0,-3-1 2 15,4-3-1-15,0 2 1 0,0-2-10 16,2-2 10-16,1 2-10 0,1-3 10 15,-2-2 8-15,-1-2-8 0,-1-5 8 0,7 7-8 0,-7-7 41 0,7 0-41 16,-7 0 42-16,11-4-42 0,-4 1 22 0,0-6-22 0,2 0 22 0,1-6-22 16,1 0 30-16,1-6-30 0,-3-1 30 0,-1-2-30 0,-2 0 0 0,-3 0 0 0,2-4 1 15,-1 4-1-15,-2 0 23 0,-1 4-23 0,-2 1 24 0,1 7-24 0,-2 0 76 16,0 3-76-16,2 9 77 0,-7-7-77 0,0 7 16 0,-3 0-16 0,3 7 17 0,1 5-17 0,-1 9 0 0,2 6 0 16,2 6 0-16,1 6 0 0,0 8 7 0,-1 1-7 0,1 3 7 0,0 1-7 0,2 11 2 15,2 2-2-15,1 21 2 0,4 14-2 0,-5-13 74 0,0 1-74 16,1 3 74-16,1 3-74 0,-4-94 3 0,0 0-3 0,5 100 3 0,4-1-3 15,-9-99 93-15,0 0-93 0,-2 106 94 0,-3 6-94 0,5-112 3 16,0 0-3-16,-14 91 3 0,-9-7-3 0,23-84 0 0,0 0 0 0,-16 55 0 16,1-22 0-16,15-33-366 0,0 0 366 0,-11 22-365 0,-1-13 365 0,-12 23-1925 0</inkml:trace>
  <inkml:trace contextRef="#ctx0" brushRef="#br0" timeOffset="14001.67">31665 6220 1860 0,'0'0'0'0,"0"0"0"0,33-43 0 0,-6 19 213 0,2-4-213 0,8 4 214 15,7 0-214-15,8 0 193 0,6-3-193 0,19-6 194 16,15 2-194-16,-1-5 130 0,5 2-130 15,0 1 131-15,0 1-131 16,1-4 54-16,0-7-54 16,-16 10 55-16,-11 6-55 15,-6 4 52-15,-6 9-52 16,-14 1 53-16,-13 8-53 16,-12-1-5-16,-10 5 5 15,-9 1-5-15,-2 10 5 16,-8 5 8-16,-8 6-8 0,-11 7 9 15,-10 8-9-15,-12 0-4 0,-11 0 4 16,7 3-4-16,3-3 4 0,-42 11 1 16,-27 6-1-16,27 2 1 15,5 0-1 1,-7 1 0-16,-2 4 0 16,59-25 0-16,38-23 0 15,-48 12-23-15,-21-5 23 0,23 1-22 16,8 1 22-16,4-2-8 0,5-7 8 0,11 0-8 0,9-6 8 0,10-6 12 0,12 2-12 15,11-7 13-15,12-10-13 0,10-1 0 0,9-8 0 0,21-21 0 0,14-13 0 0,4 2 2 16,5-8-2-16,-2 9 2 0,-3 0-2 0,4 7 6 0,5 5-6 0,-20-1 6 0,-12-4-6 16,-6-1 6-16,-8 3-6 0,-15 10 7 0,-14 9-7 0,-7 6 0 15,-15 12 0-15,-2 3 0 0,-6 2 0 0,-8 4 48 0,-11 7-48 0,-6 5 49 16,-9 0-49-16,-17 12-18 0,-14 5 18 0,8 6-18 0,1 1 18 0,-44 0 32 16,-30 7-32-16,28-7 33 0,7-2-33 0,-10 2-14 0,-4 0 14 15,48-19-13-15,30-8 13 0,-20 4 5 0,-9 3-5 0,28-4 5 16,16-2-5-16,-3 4-9 0,2-2 9 0,15 0-9 15,12-7 9-15,12-7 7 0,13-8-7 0,11-7 7 0,12-5-7 0,6-2 16 16,5-9-16-16,20-3 17 0,15-3-17 0,-8-8-26 0,-2-6 26 0,-11 1-25 16,-8-2 25-16,-3 6 2 0,-2 5-2 0,-24 10 3 0,-15 9-3 0,-7 9 39 15,-8 4-39-15,-13 11 39 0,-6-5-39 0,-16 5-14 0,-13 5 14 0,-2 7-13 16,-3 7 13-16,-48 17 13 0,-34 12-13 0,17 7 13 0,1 3-13 0,-17-1-4 0,-10-2 4 0,19-2-3 0,7-1 3 16,4 11 5-16,3 8-5 0,28-27 5 0,20-9-5 0,4 6-45 0,9 2 45 0,16-7-45 15,16-5 45-15,10-11-4 0,13-8 4 0,12-5-3 16,12-5 3-16,7-4 0 0,8-8 0 15,20-7 1-15,16-7-1 0,-1-12 36 16,6-7-36-16,-7-9 36 0,0-8-36 16,-4 2 0-16,-5 1 0 0,2 6 1 15,3 6-1-15,3-10 20 16,2-8-20 0,-13 8 20-1,-9-2-20-15,-9 11 1 0,-10 4-1 16,-20 12 1-16,-17 6-1 15,-4 5 72-15,-8 7-72 0,-9 7 72 16,-9 5-72-16,-12 0-19 16,-12 0 19-16,-9 5-18 0,-10 5 18 15,-34 11 25-15,-27 6-25 0,8 9 26 0,-5 12-26 16,117-48-47-16,0 0 47 0,-145 60-46 0,-19 11 46 0,164-71 0 16,0 0 0-16,-159 66 0 0,-7 3 0 0,166-69 13 0,0 0-13 15,-117 58 13-15,31-6-13 0,86-52-5 0,0 0 5 0,-33 36-5 0,47-12 5 0,-14-24 2 16,0 0-2-16,73-9 2 0,57-25-2 0,-130 34-12 0,0 0 12 0,155-43-12 0,34-10 12 15,-189 53 3-15,0 0-3 0,204-79 3 0,20-15-3 0,-224 94 0 0,0 0 0 0,176-72 1 0,-26 5-1 0,-150 67 80 0,0 0-80 0,88-42 81 16,-51 20-81-16,-37 22-3 0,0 0 3 0,-23-5-3 0,-56 17 3 0,79-12 12 0,0 0-12 0,-119 45 13 0,-47 22-13 16,166-67-1-16,0 0 1 0,-166 63 0 0,-17 6 0 0,183-69 1 0,0 0-1 0,-129 58 2 15,31-6-2-15,98-52-23 0,0 0 23 0,-46 41-22 16,46-3 22-16,0-38 1 0,0 0-1 0,60 12 1 16,52-23-1-16,-112 11-27 0,0 0 27 0,131-20-27 15,33-16 27-15,-164 36-94 0,0 0 94 0,173-57-93 16,17-13 93-16,-190 70-173 0,0 0 173 0,159-76-173 15,-17-6 173-15,-142 82-450 0,0 0 450 0,96-64-450 0,-31 11 450 16,97-69-1368-16</inkml:trace>
  <inkml:trace contextRef="#ctx0" brushRef="#br0" timeOffset="14857.69">31926 4749 1569 0,'0'0'0'0,"0"0"0"0,7-17 0 0,-6 8 322 16,-2 2-322-16,1 7 322 0,0-8-322 15,0 8 197-15,-11-4-197 0,4 4 197 0,-3 0-197 0,-6 4 144 16,-3 4-144-16,6-4 145 0,6-1-145 0,-5 2 21 15,-3 2-21-15,-22 22 21 0,-14 18-21 0,6-3 32 16,-1 3-32-16,10-15 33 0,4-8-33 0,1 4-1 16,1-8 1-16,2 8 0 0,4-1 0 0,6 1-1 0,6-1 1 15,7-3 0-15,6-3 0 0,8-2 27 0,7-7-27 16,5-7 27-16,3-2-27 0,4-6 0 16,4-2 0-16,-3-4 1 0,3-3-1 0,-4-2 17 0,-2 0-17 15,-2-1 17-15,1 3-17 0,-6 2 15 16,-5 1-15-16,-2 1 16 15,-3-1-16-15,-9 9 1 16,0-7-1-16,0 7 1 0,-10-3-1 0,-1 6 5 16,-1 4-5-16,3-2 5 0,0 2-5 15,-5 5 59-15,-3 0-59 0,6-3 59 16,3-3-59-16,-8 8 44 0,-3 2-44 16,1 15 45-16,-1 5-45 15,3 0-28-15,2 3 28 16,9-8-28-16,7-5 28 0,5-2 64 15,3-5-64-15,6-4 64 16,3-3-64-16,2-5-10 16,2-2 10-16,1-1-9 15,1-4 9-15,3 0 0 16,0-7 0-16,0 2 1 0,0-2-1 0,0 2-39 16,1-2 39-16,-1-5-38 0,-3 0 38 15,-1-6-469-15,-1 3 469 16,0 0-469-16,-2-8 469 15,22-14-1607-15</inkml:trace>
  <inkml:trace contextRef="#ctx0" brushRef="#br0" timeOffset="15653.49">32067 5013 1905 0,'0'0'0'0,"0"0"0"0,9-12 0 0,-7 5 307 0,-4 2-307 0,4-5 308 0,-1 1-308 0,5 1 272 0,1-1-272 0,1-3 272 0,3-2-272 0,1 1 134 15,0-3-134-15,4 1 135 0,0-3-135 0,-2 5 53 16,1-1-53-16,5 2 53 0,-1 0-53 0,0 5 45 0,0 2-45 16,0 3 46-16,-1 4-46 0,-4 8-1 0,-2 9 1 15,0-3-1-15,1-1 1 0,-3 6-6 0,-1 3 6 16,-2-5-6-16,-2 1 6 0,-1-1 9 15,-4 2-9-15,0-4 10 16,0-2-10-16,-4 1 3 16,-1-4-3-16,0 0 4 0,-1-2-4 15,1 2 15-15,-2-3-15 16,0-4 15-16,-2 2-15 16,2-4 9-16,0-3-9 0,7 0 9 0,-7 0-9 15,7 0 1-15,-5-12-1 0,3 5 1 0,2-5-1 16,0 0-5-16,0 0 5 0,4-3-4 15,1-6 4-15,0-3-1 16,1-3 1-16,-1-4-1 16,2-2 1-16,0 0-10 0,-2 3 10 15,2 2-10-15,2 1 10 16,1 6-4-16,3 0 4 0,-1 6-3 0,2 3 3 16,1 0-2-16,1 5 2 0,2-1-2 15,1 4 2-15,0-1-41 16,0 3 41-16,1 1-41 0,-3 1 41 0,2 1 0 15,-1 3 0-15,-3 3 1 0,-1-4-1 0,2 6-22 16,0-1 22-16,-2 4-22 16,0 0 22-1,-2 4-9-15,0-1 9 16,-1 6-9-16,-4-2 9 16,0 1 54-16,-2 8-54 0,4-4 55 0,-4-4-55 15,-3 3-24-15,-2-3 24 0,-2-8-23 16,0 4 23-16,-1-4 5 0,-4-4-5 15,1-1 6-15,1-4-6 0,5-3 61 0,-8 6-61 16,8-6 62-16,-7-6-62 0,7 6 14 16,-7-6-14-16,5-1 15 0,2-2-15 15,0-8-1-15,2 2 1 0,-1-13 0 16,3-6 0-16,-1 1-1 0,6 1 1 0,-2 1 0 0,2 0 0 0,1 5-1 16,1-1 1-16,4 3-1 0,5 5 1 0,1 1-5 0,3 5 5 15,-3-1-4-15,0 2 4 0,-2 0-2 0,-3 0 2 0,5 0-2 0,2 5 2 16,-1-1-2-16,-1 1 2 0,-3 2-1 0,-6 1 1 0,-2 1-17 0,-1 3 17 0,0 0-16 15,-2 0 16-15,-2 0 1 0,0 0-1 0,-5 0 2 0,2 7-2 0,-2-7-44 0,-3 8 44 16,1-1-44-16,-2 2 44 0,3-4-3 0,1 2 3 0,-4-2-3 0,1 5 3 0,-3-1-5 16,1-1 5-16,-2 2-5 0,0 2 5 0,-5 6 24 0,-2-3-24 15,5 4 25-15,2 5-25 0,4-3 25 0,3 3-25 16,-4-9 26-16,-1-3-26 0,7 0 17 0,1 0-17 0,3-3 17 0,-1 1-17 0,7-1 0 16,4-6 0-16,-2-3 1 0,-2-10-1 0,4 1 6 0,3-3-6 0,-2-7 6 15,3 2-6-15,-1-5 32 0,-2 1-32 0,-3 1 32 16,-2-1-32-16,-3 2 1 0,-4-5-1 0,-1 3 1 0,-4 3-1 15,-2-1-2-15,-1 2 2 0,-3 1-2 0,-2-4 2 0,-4 4-2 16,-6 1 2-16,8 8-2 0,1 7 2 0,-5 1-70 0,-2 8 70 0,7-6-70 0,4 3 70 16,-4 0-166-16,-1 3 166 0,5-4-165 0,1 2 165 0,-1 2-590 0,0-2 590 15,1 6-590-15,2 6 590 0,-3 12-1317 0</inkml:trace>
  <inkml:trace contextRef="#ctx0" brushRef="#br0" timeOffset="15957.68">33117 4471 2006 0,'0'0'0'0,"0"0"352"0,0 0-352 16,11-14 352-16,8-13-352 0,-19 27 264 0,0 0-264 15,19-16 264-15,4 1-264 0,-23 15 121 0,0 0-121 0,24 7 121 16,1 10-121-16,-25-17 32 0,0 0-32 0,22 27 32 16,-2 9-32-16,-20-36 0 0,0 0 0 0,12 40 1 15,-7-1-1-15,-5-39 37 0,0 0-37 16,4 33 38-16,-4-2-38 0,0-31 5 0,0 0-5 0,-4 20 5 16,-3-1-5-16,7-19 35 0,0 0-35 0,0 0 36 15,-9-3-36-15,9 3-1 0,0 0 1 0,2-17 0 16,2-11 0-16,-4 28 7 0,0 0-7 0,7-48 8 15,5-16-8-15,-12 64 0 0,0 0 0 16,17-63 0-16,6-4 0 0,-23 67-1 16,0 0 1-16,30-55-1 15,6 4 1-15,-36 51-91 0,0 0 91 0,37-36-90 16,2 8 90-16,-39 28-367 16,0 0 367-16,34-12-367 0,-2 12 367 15,34-12-1947-15</inkml:trace>
  <inkml:trace contextRef="#ctx0" brushRef="#br0" timeOffset="17227.22">31789 7203 1110 0,'0'0'0'0,"0"0"0"0,18-10 0 0,-18 10 289 0,0 0-289 16,5-5 290-16,-3-6-290 0,-2 11 274 0,0 0-274 16,-2-5 275-16,-3-4-275 0,5 9 114 0,0 0-114 15,0 0 114-15,-11-6-114 0,11 6 78 16,0 0-78-16,-26 5 79 0,-16 5-79 0,42-10 0 0,0 0 0 16,-37 12 0-16,1 4 0 0,36-16 64 0,0 0-64 0,-37 17 64 15,-1 5-64-15,38-22-8 0,0 0 8 0,-28 24-7 16,7 3 7-16,21-27-10 0,0 0 10 0,-9 21-10 15,12-2 10-15,-3-19 40 0,0 0-40 0,13 9 41 16,8-9-41-16,-21 0 0 0,0 0 0 0,24-9 0 16,6-5 0-16,-30 14 10 0,0 0-10 0,28-17 10 15,0-7-10-15,-28 24 11 0,0 0-11 0,26-24 11 16,-3-2-11-16,-23 26 22 0,0 0-22 0,21-24 23 16,-2 0-23-16,-19 24-41 0,0 0 41 0,17-17-40 15,1 5 40-15,-18 12 20 0,0 0-20 0,16 0 20 16,-1 12-20-16,-15-12-38 0,0 0 38 0,12 17-38 15,-1 9 38-15,-11-26 75 0,0 0-75 0,7 33 76 0,-4 3-76 16,-3-36 36-16,0 0-36 0,0 46 37 0,-5 11-37 16,5-57 41-16,0 0-41 0,-7 54 42 0,-7 7-42 15,14-61 60-15,0 0-60 0,-14 51 60 0,-1-8-60 16,15-43 13-16,0 0-13 0,-14 38 13 0,1-4-13 16,13-34 9-16,0 0-9 0,-10 24 10 0,-1-3-10 0,11-21-24 15,0 0 24-15,-7 15-23 0,4-3 23 0,3-12-354 16,0 0 354-16,0 0-353 0,0 0 353 0,0 0-1716 15</inkml:trace>
  <inkml:trace contextRef="#ctx0" brushRef="#br0" timeOffset="17789.71">32352 7299 1748 0,'0'0'0'0,"0"0"268"0,0 0-268 0,-12-3 269 16,-9-3-269-16,21 6 211 0,0 0-211 0,-18-3 211 15,1 0-211-15,17 3 71 0,0 0-71 0,-18-7 72 16,1 2-72-16,17 5 41 0,0 0-41 0,-18-12 41 16,3 0-41-16,15 12 0 0,0 0 0 0,-11-21 0 0,4-3 0 15,7 24-11-15,0 0 11 0,0-28-10 0,7-9 10 16,-7 37 0-16,0 0 0 0,16-33 0 0,7-3 0 15,-23 36-10-15,0 0 10 0,24-27-9 0,6 3 9 0,-30 24-34 16,0 0 34-16,31-12-34 16,4 8 34-16,-35 4 3 0,0 0-3 0,26 10 4 15,-3 14-4-15,-23-24-33 16,0 0 33-16,11 33-33 0,-11 3 33 16,0-36 21-16,0 0-21 0,-13 40 21 15,-13-1-21-15,26-39 18 0,0 0-18 16,-33 41 19-16,-13 6-19 0,6-4 62 0,0-6-62 15,9 1 62-15,6-5-62 0,6-2 14 16,3 1-14-16,8-1 15 0,2-7-15 16,6 0 3-16,6-7-3 0,4-1 4 15,7-4-4 1,3-2 23-16,4-1-23 16,1-4 24-16,3-5-24 0,-2 0 46 0,2 0-46 15,-4-5 46-15,1-4-46 0,-1 2 44 16,-1-1-44-16,-4-8 44 0,-5-4-44 0,-14 20 0 0,0 0 0 0,12-26 1 0,-1-7-1 15,-11 33 58-15,0 0-58 0,1-31 58 0,-8-3-58 0,7 34 0 0,0 0 0 0,-13-28 0 16,-10 3 0-16,23 25-17 0,0 0 17 0,-23-17-17 0,-1 8 17 0,24 9-55 16,0 0 55-16,-32-3-55 0,-6 8 55 0,38-5-82 0,0 0 82 15,-30 10-82-15,2 4 82 0,11 1-560 0,6 1 560 0,11-1-560 16,7-8 560-16,0 17-1240 0</inkml:trace>
  <inkml:trace contextRef="#ctx0" brushRef="#br0" timeOffset="18013.68">33129 6831 2062 0,'0'0'0'0,"0"0"318"15,0 0-318-15,-7 24 319 0,-5 15-319 0,2 4 237 16,-3 8-237-16,3-6 238 0,-2-5-238 0,12-40 124 16,0 0-124-16,-19 48 124 0,-8 3-124 0,6-6 56 15,-3 1-56-15,3-10 57 0,3-8-57 0,3-1 3 16,1-1-3-16,3-11 3 0,4-6-3 0,-7 1-117 15,-3-1 117-15,1 6-116 0,2 1 116 0,2-3-334 16,1-1 334-16,8-1-334 0,6-8 334 0,-3 11-1837 16</inkml:trace>
  <inkml:trace contextRef="#ctx0" brushRef="#br0" timeOffset="18161">32602 6897 1827 0,'0'0'0'0,"1"-12"321"0,1-6-321 0,0 9 322 16,-2-1-322-16,3 5 164 0,3-2-164 0,1 3 165 16,1 3-165-16,5 2 73 0,2 3-73 0,3 3 73 15,-1 5-73-15,18 3-2167 0</inkml:trace>
  <inkml:trace contextRef="#ctx0" brushRef="#br0" timeOffset="18339.64">33309 7292 2611 0,'0'0'0'0,"0"0"400"0,-1-5-400 0,1 5 400 0,0-9-400 15,0 9 219-15,0 0-219 0,0 0 220 0,0 0-220 0,0 0 122 16,0 0-122-16,0 0 123 0,0 0-123 0,0 0-31 16,7-3 31-16,-7 3-31 0,8-7 31 0,-8 7-243 15,7-2 243-15,-7 2-243 0,11 9 243 0,-1-4-2540 16</inkml:trace>
  <inkml:trace contextRef="#ctx1" brushRef="#br0">29897 12109 0,'0'0'0,"0"0"16,0 0-16</inkml:trace>
  <inkml:trace contextRef="#ctx0" brushRef="#br0" timeOffset="20380.74">25652 8415 2006 0,'0'0'0'0,"0"0"0"0,0 0 0 0,0 0 290 0,0 0-290 0,0 0 291 16,-16 17-291-16,16-17 189 0,0 0-189 0,-11 17 189 15,-1 4-189-15,12-21 161 0,0 0-161 0,-12 29 161 0,0 8-161 16,12-37 3-16,0 0-3 0,-7 40 3 16,5 5-3-16,2-45 60 0,0 0-60 0,5 42 61 0,7 3-61 15,-12-45 5-15,0 0-5 0,21 40 5 0,11-4-5 16,-32-36 35-16,0 0-35 0,33 18 35 0,9-9-35 16,-42-9-1-16,0 0 1 0,37-5 0 15,-4-14 0-15,-33 19 31 16,0 0-31-16,28-27 31 0,-7-6-31 0,-21 33 5 15,0 0-5-15,12-36 6 0,-7-4-6 16,-5 40 0-16,0 0 0 16,-7-39 0-16,-8-1 0 0,15 40-1 15,0 0 1-15,-21-42 0 16,-13 2 0-16,34 40 4 16,0 0-4-16,-26-31 5 0,0 9-5 0,26 22-5 15,0 0 5-15,-25-10-5 0,3 10 5 16,22 0-302-16,0 0 302 0,-16 10-302 15,4 12 302-15,-16 13-2085 16</inkml:trace>
  <inkml:trace contextRef="#ctx0" brushRef="#br0" timeOffset="20479.02">26076 8614 2140 0,'0'0'0'0,"-10"-2"0"16,-10-1 0-16,20 3 254 0,0 0-254 0,-7-4 255 16,7 1-255-16,0 3 126 0,0 0-126 0,0 0 127 15,7-5-127-15,-7 5-152 0,0 0 152 0,7 0-151 16,4-4 151-16,6 1-1852 0</inkml:trace>
  <inkml:trace contextRef="#ctx0" brushRef="#br0" timeOffset="21020.84">26338 8518 1412 0,'0'0'0'0,"0"0"0"0,0 0 0 0,0 0 299 16,0 0-299-16,0 0 300 0,4-9-300 0,-4 9 218 15,0 0-218-15,1-9 219 0,1-1-219 0,-2 10 179 16,0 0-179-16,5-15 179 0,4-6-179 0,-9 21 104 16,0 0-104-16,12-24 105 0,2-3-105 0,-14 27 8 0,0 0-8 15,20-28 8-15,1 1-8 0,-21 27 19 0,0 0-19 16,22-21 20-16,6 0-20 0,-28 21 12 0,0 0-12 15,21-6 13-15,2 9-13 0,-4 9 0 0,-3 12 0 16,-7-8 0-16,-6 2 0 16,-3 6 0-16,-5 6 0 0,-2-3 0 15,-5 1 0 1,12-28-2-16,0 0 2 0,-20 39-2 16,-6 6 2-16,2-6 12 0,-2 1-12 15,8-13 12-15,4-10-12 16,0 2 18-16,2-2-18 0,3 2 18 15,2 0-18-15,5-4 16 16,4 3-16 0,3-12 17-16,4-2-17 15,-9-4 51-15,0 0-51 0,25-7 52 16,10-8-52-16,-35 15 50 16,0 0-50-16,47-21 50 0,12-6-50 0,-59 27 65 15,0 0-65-15,61-35 66 0,7-3-66 0,-12 8-1 16,-5 2 1-16,-11 4 0 0,-7 2 0 15,-8 5-2-15,-8 5 2 0,-4 3-2 0,-8 6 2 16,-5 3-166-16,0 0 166 0,0 0-165 0,0 0 165 0,0 0-2286 16</inkml:trace>
  <inkml:trace contextRef="#ctx0" brushRef="#br0" timeOffset="22423.94">28630 8420 1222 0,'0'0'0'0,"2"-12"0"0,2-11 0 0,-4 23 312 16,0 0-312-16,3-18 313 0,-1-6-313 0,-2 24 302 0,0 0-302 15,3-19 302-15,-1 0-302 0,-2 19 162 0,0 0-162 16,2-14 162-16,0 2-162 0,-2 12 68 0,0 0-68 15,0-7 68-15,0 5-68 0,0 2 28 0,0 0-28 16,-4 9 28-16,-3 8-28 0,7-17 7 0,0 0-7 16,-10 31 8-16,-4 5-8 0,14-36 33 0,0 0-33 0,-18 36 34 15,-4 4-34-15,22-40 9 0,0 0-9 16,-20 32 9-16,-1-4-9 0,21-28 2 16,0 0-2-16,-17 22 2 0,3-1-2 15,14-21 42-15,0 0-42 16,-11 12 42-16,4-4-42 0,7-8 10 0,0 0-10 15,0 0 11-15,14-14-11 0,-14 14 7 16,0 0-7-16,14-18 7 0,6-12-7 0,-20 30 34 16,0 0-34-16,19-34 35 0,4-11-35 15,-23 45-4-15,0 0 4 0,21-39-4 16,1 1 4-16,-22 38 0 16,0 0 0-16,19-29 0 0,-3 5 0 15,-16 24-36-15,0 0 36 0,12-15-35 16,-3 6 35-16,-9 9-36 15,0 0 36-15,9 2-35 0,-4 11 35 0,-5-13-8 16,0 0 8-16,7 28-8 0,-2 10 8 0,2-4 0 16,-1 2 0-16,1-5 0 0,-2-2 0 15,-5-29 35-15,0 0-35 0,10 31 36 0,3-2-36 16,-13-29-5-16,0 0 5 0,12 31-5 0,0-2 5 16,-12-29 3-16,0 0-3 15,9 29 3-15,-4 1-3 0,-5-30 54 16,0 0-54-16,2 22 55 15,-6-2-55-15,4-20 55 16,0 0-55-16,-9 18 55 0,-4-3-55 0,13-15-8 16,0 0 8-16,-27 19-8 0,-11 2 8 15,38-21 8-15,0 0-8 16,-30 15 9-16,2-3-9 0,28-12-34 0,0 0 34 16,-31 12-33-16,-2 3 33 0,33-15 12 0,0 0-12 15,-25 14 12-15,6-2-12 0,19-12 30 0,0 0-30 16,0 0 30-16,12 2-30 0,7-5 0 0,8-1 0 15,4-8 0-15,7-5 0 0,6 0 14 16,5 0-14-16,2-4 15 0,3 0-15 0,-54 21 45 16,0 0-45-16,63-18 45 0,5-1-45 15,5 3-338-15,2 1 338 0,-26 10-338 16,-17-1 338-16,48-4-1986 0</inkml:trace>
  <inkml:trace contextRef="#ctx0" brushRef="#br0" timeOffset="26794.82">31906 8276 303 0,'0'0'0'0,"0"0"0"16,6-9 0-16,-6 9 349 0,3-12-349 0,-3 12 349 16,4-10-349-16,-4 10 186 0,1-9-186 0,-1 9 187 0,0 0-187 15,0 0 204-15,0 0-204 0,0 0 205 0,0 0-205 16,0 0 132-16,0 0-132 0,0 0 133 0,0 0-133 16,0 0 68-16,0 0-68 0,0 0 68 0,-7 0-68 0,0 4 131 15,-3-4-131-15,-1 3 132 0,-1 2-132 0,-2 2 104 16,-3 5-104-16,3-3 104 0,2-4-104 0,-6 8 111 15,-1 3-111-15,0 6 112 0,-1 9-112 16,-1-3 62-16,0-1-62 0,6 0 63 0,1-1-63 0,0-2 50 16,2-1-50-16,1-5 51 0,2 3-51 0,2 0 32 15,4-2-32-15,-1 1 33 0,3 1-33 0,1 1 13 16,1 2-13-16,3-3 14 0,3 1-14 0,0 2 2 16,2 0-2-16,-1 0 2 0,-1-3-2 0,2-1 19 0,0-1-19 15,-1-3 20-15,3-4-20 0,-1 3 42 16,1-3-42-16,-1-3 43 0,1-6-43 0,-1 0-11 15,1 1 11-15,3-4-10 0,2-2 10 16,-1-1 0-16,3 1 0 16,-1-7 1-16,-1 3-1 0,0-3 0 0,-1-3 0 15,-1 2 1-15,0-2-1 0,-1 3 41 16,-5 1-41-16,1-3 42 0,0 1-42 16,-6 0-19-16,1 1 19 0,-1-3-18 0,1 2 18 0,-2-1 48 15,-4-1-48-15,2 0 49 0,2 0-49 16,-2 2-41-16,0-2 41 0,-2 0-40 15,-2 0 40-15,-1 3-15 0,0 1 15 0,0 1-14 16,-1-3 14-16,1 1 30 0,-2 1-30 16,0 2 30-16,0 3-30 0,0-4-27 15,0 4 27-15,0-1-27 0,-2 3 27 16,2-3 18-16,-1 4-18 0,-1 0 18 16,0 0-18-16,-3 4-35 15,0-3 35-15,0 3-34 0,1-3 34 16,-3 5 0-16,0-1 0 0,2 2 0 0,1-4 0 15,-1 0 0-15,-2 3 0 0,2-1 0 16,1 2 0-16,3-1-97 0,2 0 97 0,6-6-96 16,-7 10 96-16,7-10-333 15,4 8 333-15,-4-8-333 0,10 4 333 16,1 1-1696-16</inkml:trace>
  <inkml:trace contextRef="#ctx0" brushRef="#br0" timeOffset="29864.28">32161 8478 404 0,'0'0'0'0,"0"0"259"0,-7-8-259 0,7 8 259 16,-1-7-259-16,1 7 177 0,-2-5-177 0,2 5 178 15,2-9-178-15,-2 9 184 0,5-7-184 0,0-2 184 16,0 3-184-16,2-3 135 0,0-3-135 0,0 0 135 16,0 2-135-16,0-1 108 0,2 1-108 0,-2 2 108 0,0 1-108 15,2-2 96-15,0 1-96 0,-1 4 96 16,1-3-96-16,0 2 62 0,0 2-62 0,-1-1 62 0,-1 2-62 15,-7 2 0-15,11 0 0 0,-11 0 0 0,8 6 0 16,-8-6-20-16,6 10 20 0,-3-1-20 0,-1-1 20 16,0 1 14-16,-1-1-14 0,5 3 15 0,-3 1-15 15,-1-4-6-15,0 1 6 0,-1 1-6 16,-1-1 6-16,0-1-1 0,0-1 1 16,0 2 0-16,2-3 0 0,-2 3 11 0,0-5-11 15,0 4 11-15,-2-4-11 0,2-4 4 16,-1 12-4-16,1-12 5 0,-2 8-5 0,2-8-1 15,-2 7 1-15,2-7-1 0,-2 9 1 16,2-9 14-16,-1 12-14 0,1-12 15 0,-2 6-15 16,2-6-17-16,2 11 17 0,-2-11-16 0,0 10 16 15,0-10-4-15,-2 9 4 0,2-9-3 16,-2 10 3-16,2-10-1 16,-2 8 1-16,2-8 0 0,-1 13 0 15,1-13 9-15,-4 8-9 0,4-8 9 16,-3 12-9-16,3-12 29 0,-6 12-29 0,3-7 29 15,-2 2-29-15,-1 0 36 0,-1-2-36 16,7-5 37-16,-8 10-37 0,8-10 55 16,-12 11-55-16,12-11 55 0,-9 12-55 0,4-5 31 15,-1-1-31-15,6-6 31 16,-8 12-31-16,8-12 26 0,-11 9-26 0,11-9 26 16,-9 12-26-16,9-12 10 0,-12 12-10 15,12-12 10-15,-9 5-10 0,9-5 52 16,-5 11-52-16,5-11 52 0,-3 5-52 0,3-5 14 15,0 0-14-15,0 0 15 0,0 0-15 0,0 0 13 0,0 0-13 16,0 0 14-16,0 0-14 0,0 0 28 16,0 7-28-16,0-7 28 15,0 6-28-15,0-6-3 0,0 9 3 0,0-9-3 16,0 0 3-16,0 0 0 0,0 0 0 16,0 0 0-16,0 0 0 0,0 0-2 0,0 9 2 0,0-9-1 15,3 12 1-15,-3-12 0 0,0 0 0 0,0 0 0 16,0 0 0-16,0 0 32 0,0 6-32 15,0-6 33-15,0 0-33 0,0 0-13 16,0 9 13-16,0-9-13 0,0 0 13 16,0 0 6-16,0 0-6 0,0 0 7 0,0 0-7 0,0 0-1 15,-2 12 1-15,2-12-1 0,0 9 1 0,0-9 3 16,-1 10-3-16,1-10 3 0,-2 9-3 0,2-9 0 16,0 0 0-16,0 0 1 15,0 0-1-15,0 0 30 0,0 8-30 0,0-8 30 16,2 5-30-16,-2-5-21 0,-4 7 21 0,4-7-21 15,0 0 21-15,0 0-12 0,-7 4 12 0,7-4-12 16,0 0 12-16,0 0 3 0,0 12-3 0,0-12 3 16,-2 8-3-16,2-8 1 0,-5 9-1 0,5-9 2 15,0 0-2-15,0 0 12 0,0 0-12 0,0 0 12 16,0 0-12-16,0 0-25 0,0 0 25 0,0 0-24 16,0 0 24-16,0 0 34 0,7-5-34 0,0-1 35 15,0 0-35-15,4-3 33 0,1-3-33 16,2 0 33-16,3 0-33 15,3 0 13-15,-1 0-13 0,2 0 13 0,0 2-13 16,0 1 4-16,-2-1-4 0,4 1 4 0,1 4-4 16,0-4-5-16,-1 4 5 0,-2 0-4 15,-2 2 4-15,-1 1 7 0,-1 0-7 16,-4 2 8-16,-3 0-8 0,-1 2-10 0,-2 0 10 16,-7-2-9-16,10 3 9 0,-10-3 15 15,9 4-15-15,-9-4 15 0,0 0-15 16,0 0-83-16,0 0 83 0,0 0-83 0,0 0 83 0,0 0-399 15,0 0 399-15,0 0-398 0,0 0 398 0,0 0-1564 0</inkml:trace>
  <inkml:trace contextRef="#ctx0" brushRef="#br0" timeOffset="30657.9">31613 8538 1020 0,'0'0'0'0,"19"4"0"16,14 2 0-16,-33-6 369 0,-29-3-369 0,20 3 370 15,5-3-370-15,-20-3 270 0,-11 3-270 16,16 0 271-16,8-1-271 0,-13 2 249 0,-6 2-249 0,13 0 249 16,6-1-249-16,-8-1 127 0,-2-1-127 0,3-3 127 15,3 0-127-15,8-6 54 0,5 0-54 0,9 0 55 16,9 0-55-16,8-9 49 0,8-1-49 0,8-2 49 16,7 1-49-16,2 3-1 0,2-1 1 15,-1 2-1-15,-1 4 1 0,-5 3-1 0,-6 3 1 16,-5 4 0-16,-5 2 0 0,-7 6-42 15,-7 0 42-15,-3 6-42 16,-8 6 42-16,-3 9 40 0,-5 9-40 16,-4 0 41-16,-3 4-41 15,-5 0 72-15,-4 0-72 16,0 1 73-16,-2 1-73 0,2 6 0 0,0 3 0 16,2 4 0-16,0 3 0 0,19-55 25 15,0 0-25-15,-18 56 26 0,1 6-26 0,17-62 20 16,0 0-20-16,-16 67 20 0,2 10-20 15,14-77 38-15,0 0-38 0,-7 50 39 0,7-16-39 16,0-34-119-16,0 0 119 0,2 26-119 0,3-12 119 16,-5-14-269-16,0 0 269 0,12-2-269 15,4-13 269-15,12-6-1966 0</inkml:trace>
  <inkml:trace contextRef="#ctx0" brushRef="#br0" timeOffset="30970.7">32355 8373 1569 0,'0'0'0'0,"0"0"395"0,0 0-395 0,-10 0 395 16,-6 0-395-16,16 0 229 0,0 0-229 0,-35 21 230 15,-15 15-230-15,50-36 169 0,0 0-169 0,-49 36 170 16,-6 7-170-16,55-43 58 0,0 0-58 0,-38 48 59 16,7 7-59-16,31-55 0 0,0 0 0 0,-9 60 0 15,19 0 0-15,-10-60 72 0,0 0-72 0,37 55 73 16,24-7-73-16,-61-48 41 0,0 0-41 0,60 16 41 16,6-20-41-16,-66 4 6 15,0 0-6-15,58-24 7 0,-6-19-7 16,-52 43-25-16,0 0 25 0,38-36-24 15,-11 0 24-15,-27 36 1 0,0 0-1 16,17-39 1-16,-8-3-1 0,-9 42-1 16,0 0 1-16,-2-41 0 0,-12-3 0 0,14 44-15 15,0 0 15-15,-16-33-15 0,-6 2 15 16,22 31-23-16,0 0 23 0,-21-19-22 0,-2 7 22 16,23 12-67-16,0 0 67 0,-30 0-67 0,-6 12 67 15,36-12-206-15,0 0 206 0,-28 14-206 0,3 3 206 16,-27 14-2023-16</inkml:trace>
  <inkml:trace contextRef="#ctx0" brushRef="#br0" timeOffset="31867.8">33079 8109 1927 0,'0'0'0'0,"-7"4"248"16,-4-1-248-16,-1 6 249 0,-2-1-249 0,2 8 238 15,-2 4-238-15,0 11 238 0,0 9-238 0,5 4 99 16,4 11-99-16,-2-7 100 0,-5-3-100 0,3 1 57 0,0-6-57 16,-1-1 58-16,-1-3-58 0,4-2-57 0,4-1 57 15,-2-7-57-15,1-4 57 16,1 2-570-16,-1-5 570 15,-1-7-569-15,-4-12 569 0,-5 12-1269 16</inkml:trace>
  <inkml:trace contextRef="#ctx0" brushRef="#br0" timeOffset="32000.49">32724 8224 1972 0,'0'0'0'0,"0"0"219"0,-16 0-219 0,16 0 220 15,-8 7-220-15,8-7 122 0,3 12-122 0,2 0 122 16,4 0-122-16,5 9-1962 0</inkml:trace>
  <inkml:trace contextRef="#ctx0" brushRef="#br0" timeOffset="32167.52">33117 8617 2297 0,'0'0'0'0,"-9"-3"333"0,-6-2-333 0,6 1 333 0,2 1-333 0,7 3 173 16,-9-4-173-16,9 4 173 0,0 0-173 0,0 0 91 16,0 0-91-16,0 0 92 0,0 7-92 0,0-7-229 15,14 12 229-15,-2-7-229 0,4 6 229 0,12 4-2159 16</inkml:trace>
  <inkml:trace contextRef="#ctx1" brushRef="#br0" timeOffset="18012.72">33857 18912 0,'0'0'0,"0"0"0,0 0 0,0 0 0,0 0 0,0 0 0,0 0 0,0 0 0,0 0 0,0 0 0,0 0 0,0 0 0,0 0 0,0 0 0,0 0 0,0 0 0,0 0 0,0 0 0,0 0 0,0 0 0,0 0 0,0 0 0,0 0 0</inkml:trace>
  <inkml:trace contextRef="#ctx1" brushRef="#br0" timeOffset="18496.93">33434 12534 0,'-19'-9'0,"-9"9"0,0 0 0,-1 9 0,1 0 16,9-9-16,10 0 0,0 0 0,-1 0 0,1 0 0,-1 0 0,1 9 0,0 1 0,-1-1 0,10 0 0</inkml:trace>
  <inkml:trace contextRef="#ctx0" brushRef="#br0" timeOffset="39927.73">25762 9552 617 0,'0'0'0'0,"0"0"0"0,0 0 0 0,0 0 147 16,0 0-147-16,0 0 147 0,0 0-147 0,0 0 170 0,0 0-170 15,0 0 170-15,0 0-170 0,0 0 179 0,-25 24-179 16,9-3 179-16,-3 7-179 0,4-4 121 0,-1 3-121 0,4-8 122 16,3-2-122-16,0-1 91 0,-1 1-91 0,1 3 92 15,-2 3-92-15,3-5 97 0,-3 5-97 0,4-6 98 16,4-5-98-16,-3 0 7 0,3 0-7 0,-1 0 8 16,4 0-8-16,0-12 41 0,0 0-41 0,0 15 41 15,2 6-41-15,0-2 2 0,0 2-2 0,1-6 2 16,1 0-2-16,1-1 2 0,2 2-2 0,0-1 2 15,0 0-2-15,-2 6 29 0,-1 3-29 0,1-3 29 16,2 1-29-16,0-5 9 0,0 2-9 0,2-5 10 16,-1-1-10-16,5 0 0 0,-1-1 0 0,-3-4 0 15,-4-1 0-15,2 2 0 0,1-3 0 0,3 3 1 16,-1-6-1-16,3 3 0 0,1-3 0 0,-6-1 0 16,3-1 0-16,-1 5 10 0,3-6-10 0,-5 3 10 15,1-3-10-15,0 0 16 0,1-3-16 0,1 3 17 0,-3-4-17 16,3 2 39-16,1-1-39 0,-3 0 39 15,1-6-39-15,3-5 2 0,-1 1-2 0,0 1 3 0,-7 1-3 16,4-3 15-16,0-6-15 0,0 3 16 0,-1 0-16 16,1-4 15-16,0-1-15 0,-2 1 16 0,0 2-16 0,-2-1-9 15,0-1 9-15,-1 2-9 0,-3 0 9 0,1-1 15 16,-2-1-15-16,0 2 15 0,-2 7-15 0,1-3-34 16,-1 1 34-16,-2-1-34 0,1 3 34 0,0-4 44 15,-3 1-44-15,3 6 44 0,-1 0-44 0,1-3-33 16,-2-1 33-16,-1 1-32 0,1 0 32 0,-2-4 35 15,-2-3-35-15,4 9 35 0,0 2-35 0,-2-3-9 16,0 3 9-16,0-1-8 0,0 2 8 0,-2-1 5 0,-1-1-5 16,10 9 5-16,-9-9-5 0,9 9-8 0,-7-3 8 15,7 3-8-15,-9 0 8 0,-3 0-197 0,0 3 197 16,5 3-197-16,2-6 197 0,-8 5-1564 0</inkml:trace>
  <inkml:trace contextRef="#ctx0" brushRef="#br0" timeOffset="40277.46">26298 9880 1715 0,'0'0'0'0,"0"0"0"0,16-7 0 0,-16 7 292 15,10-6-292-15,-10 6 293 0,0 0-293 0,0 0 147 0,0 0-147 16,0 0 148-16,0 0-148 0,0 0 76 0,0 0-76 15,0 0 77-15,0 0-77 0,0 0 13 0,0 0-13 16,0 0 13-16,0 0-13 0,0 0-315 0,-8 0 315 16,8 0-314-16,-11 0 314 0,1-4-1471 0</inkml:trace>
  <inkml:trace contextRef="#ctx0" brushRef="#br0" timeOffset="41113.67">26749 9419 807 0,'0'0'0'0,"-7"5"0"0,-7 5 0 0,7-7 319 0,0-1-319 16,7-2 319-16,-9 0-319 0,9 0 187 0,-9 0-187 0,9 0 188 16,-8 2-188-16,8-2 157 0,-13 10-157 15,5 0 157-15,-1 4-157 0,4 5 74 0,-2 2-74 0,5 1 74 16,-7 2-74-16,4 5 84 0,1 6-84 0,1-5 85 15,-2 3-85-15,1 0-4 0,-1 1 4 0,3-5-3 16,1-3 3-16,-5 0 18 0,-1-4-18 0,2-5 19 16,-4-1-19-16,2-1 1 0,-1-1-1 0,1-1 1 15,0 1-1-15,0 0 8 0,1-2-8 0,3-3 9 16,1-4-9-16,2 2 25 0,0-2-25 0,0-5 26 16,0 0-26-16,0 0-1 0,0 0 1 0,0 0 0 15,0 0 0-15,0 0 31 0,7-4-31 0,0 3 31 16,0-6-31-16,4 2-32 0,-1-6 32 0,6 3-32 15,1-1 32-15,4-1 35 0,4-1-35 0,-4 1 35 0,-2-2-35 16,0 0-34-16,-1-2 34 0,-1 2-34 0,1-1 34 16,-3-1 61-16,1 0-61 0,0 0 62 0,-2-1-62 15,0 0-45-15,0-3 45 0,-2 5-44 0,0 1 44 16,-3 3 34-16,-4 1-34 0,-5 8 34 16,9-11-34-16,-9 11 0 0,7-5 0 0,-7 5 0 0,0 0 0 0,0 0 15 15,0 0-15-15,0 0 16 0,3-7-16 0,-3 7 12 16,2-8-12-16,-2 8 12 0,0 0-12 0,0 0 24 15,-2 6-24-15,1 3 25 0,-1 0-25 0,0 1 60 16,-1 2-60-16,-1 0 60 0,1 0-60 0,-1 2 47 16,2 1-47-16,1-1 48 0,-1 0-48 0,2 1 38 15,0 1-38-15,2-3 38 0,-1 4-38 0,-1-17 28 0,0 0-28 16,2 24 28-16,-2 4-28 0,0-28 15 0,0 0-15 16,0 29 15-16,-2 7-15 0,2-36-1 0,0 0 1 15,0 40 0-15,-1 4 0 0,1-44-3 0,0 0 3 0,0 43-2 16,-2 0 2-16,2-43-570 0,0 0 570 0,2 41-569 15,1-1 569-15,1 42-1289 0</inkml:trace>
  <inkml:trace contextRef="#ctx0" brushRef="#br0" timeOffset="42426.7">28737 9764 819 0,'0'0'0'0,"0"0"0"0,0 0 0 15,0 0 230-15,-10-6-230 0,10 6 230 0,-13-6-230 0,6-5 220 16,-1 1-220-16,1 0 220 0,0-2-220 0,0-2 132 16,1 0-132-16,3-1 133 0,-1-2-133 0,3 1 70 15,-1-1-70-15,4 3 70 0,-1 0-70 0,3 2 17 16,1 2-17-16,2 0 17 0,2 0-17 0,1 1 6 15,1 0-6-15,5 3 7 0,-1-1-7 0,3 3 0 16,1 3 0-16,4 1 1 0,1-4-1 0,1 8 0 16,-3-1 0-16,-1 2 1 15,0 2-1-15,-5 5-3 16,-2 0 3-16,-4 3-3 16,-1 3 3-16,-4 6 5 0,-1 7-5 15,-2-2 5-15,-2 0-5 16,-4 0 0-16,-3 2 0 0,2-5 0 15,-2-4 0-15,-4 2 1 0,-1 0-1 16,2-7 1-16,-2-1-1 16,-4 3-4-16,-3-1 4 0,-1 3-3 15,-2 6 3-15,1-2 50 16,1 0-50-16,3 1 51 0,1-7-51 16,1 5 3-16,-3 0-3 15,4-3 4-15,4-3-4 0,-3 3 3 0,1-6-3 16,5-3 3-16,0-3-3 15,0-2 13-15,-2 1-13 0,9-8 14 0,-8 9-14 0,8-9 54 16,0 0-54-16,0 0 54 0,0 0-54 0,0 0-45 0,8-12 45 0,1 2-45 16,2 1 45-16,3-3-4 0,7-2 4 0,1-1-3 0,3-4 3 0,3 2-11 0,1 2 11 15,6 2-10-15,2 1 10 0,-2 0-6 0,-2 2 6 0,0 2-6 0,1 1 6 16,-3 2-3-16,-1-4 3 0,-2 6-3 0,0-1 3 0,-2 1-2 0,-3 1 2 0,5 0-1 0,-1 1 1 0,29-6-1652 0</inkml:trace>
  <inkml:trace contextRef="#ctx0" brushRef="#br0" timeOffset="47281.76">31765 9691 875 0,'0'0'0'0,"0"-6"0"16,2-3 0-16,-2 9 275 0,7-12-275 0,0 5 276 16,3 2-276-16,2-5 226 0,2-1-226 0,5 1 227 15,4 2-227-15,2-4 139 0,3-1-139 0,-2 5 139 16,0 1-139-16,-3 0 72 0,-2 4-72 0,-2 1 72 0,0-5-72 15,-5 5 40-15,-3 1-40 0,-3 1 40 0,-2 0-40 16,-6 0-1-16,0 0 1 0,0 0-1 0,0 0 1 16,-7 5 47-16,-6 2-47 0,3 0 47 0,-2-2-47 15,-4 2-2-15,-5 1 2 0,5-1-1 0,4-2 1 0,-5 2-1 16,-4 0 1-16,3 2 0 16,2-3 0-16,1 3-5 0,-1 3 5 15,4-7-5-15,-1-1 5 0,1 1 1 0,-2 2-1 16,4-4 1-16,-1-3-1 0,3 0-8 15,-1 2 8-15,2-1-8 0,2 3 8 16,5-4-4-16,-13 10 4 0,13-10-3 16,-10 10 3-16,10-10 46 15,-11 6-46-15,11-6 47 16,-12 12-47-16,5-5 55 16,0 1-55-16,2 2 55 0,1 1-55 15,1 1 73-15,-1 0-73 0,1 1 74 16,1 1-74-16,0 0 56 0,2 0-56 15,0-2 56-15,0 0-56 0,2-2 18 16,0 0-18-16,0 2 18 0,1 2-18 16,1-5 23-16,1 3-23 0,0-4 24 0,-1 1-24 15,-1 1 13-15,1-1-13 0,-1-3 13 16,2 3-13-16,-5-9 26 16,0 0-26-16,7 5 26 0,0 2-26 0,-7-7 12 15,0 0-12-15,7 4 13 0,0-4-13 0,-7 0 18 16,0 0-18-16,7 0 19 0,2-4-19 0,-9 4 44 15,0 0-44-15,9-7 45 0,0 2-45 0,-9 5 7 0,0 0-7 16,8-9 8-16,1-3-8 0,-9 12-11 0,0 0 11 0,12-10-11 0,0 0 11 16,-12 10-2-16,0 0 2 15,20-10-1-15,4-2 1 0,-24 12 2 16,0 0-2-16,28-9 3 0,4 6-3 0,-32 3-20 16,0 0 20-16,31-4-20 0,2 4 20 0,-33 0 1 15,0 0-1-15,32 7 2 0,-3 5-2 0,-29-12-4 16,0 0 4-16,25 17-3 0,-6 5 3 15,-19-22-25-15,0 0 25 0,12 28-24 0,-6 5 24 16,-6-33 6-16,0 0-6 0,1 36 6 0,-6 6-6 16,5-42 31-16,0 0-31 0,-7 37 31 15,-9 2-31-15,16-39-7 0,0 0 7 16,-15 27-7-16,-5-3 7 0,20-24 20 0,0 0-20 16,-22 21 20-16,-6-5-20 0,28-16 33 0,0 0-33 15,-30 13 34-15,-5 1-34 0,35-14 19 16,0 0-19-16,-30 9 20 0,1-1-20 0,29-8-11 15,0 0 11-15,-28 7-11 0,1 0 11 0,27-7-118 16,0 0 118-16,-20 5-117 0,0-2 117 16,20-3-290-16,0 0 290 0,-15 4-289 0,1 1 289 15,-16 0-1731-15</inkml:trace>
  <inkml:trace contextRef="#ctx0" brushRef="#br0" timeOffset="47656.75">32439 9712 1311 0,'0'0'0'0,"4"-12"362"15,1-7-362-15,-3 11 362 0,-2-1-362 0,0 9 221 0,0 0-221 0,0 0 221 16,-16 15-221-16,16-15 156 0,0 0-156 0,-16 26 157 0,-5 10-157 15,2-1 41-15,-2-5-41 0,4 0 42 0,3-3-42 16,14-27 59-16,0 0-59 0,-11 29 60 0,2 2-60 16,4-5 12-16,2 0-12 0,4-4 12 0,5-1-12 0,1-6 3 15,3-3-3-15,2 0 3 0,4-7-3 0,0-1 54 16,0-6-54-16,3 0 55 0,0-1-55 0,2-2 37 16,0-4-37-16,-2 0 37 15,0-3-37-15,-19 12 26 16,0 0-26-16,21-17 26 0,0-5-26 15,-3 3 0-15,-2-5 0 16,-8 9 0-16,-2-6 0 16,-5 6 32-16,-1-1-32 15,-3-4 33-15,-2-3-33 16,-2-3-9-16,-4-1 9 16,2 12-9-16,2 3 9 15,-7 3-43-15,-3 2 43 16,5 2-43-16,3 2 43 15,-9 3-53-15,-4 0 53 0,1 5-53 16,-2 5 53-16,2 4-257 16,0 1 257-16,7 4-257 0,5-2 257 15,-13 19-1825-15</inkml:trace>
  <inkml:trace contextRef="#ctx0" brushRef="#br0" timeOffset="47903.79">33187 9434 1255 0,'0'0'0'0,"0"0"339"0,0 0-339 0,0 0 339 0,0 0-339 16,0 0 219-16,-9 9-219 0,2-3 219 0,0 3-219 15,-1 7 192-15,-3-1-192 0,-1 7 193 0,1 4-193 16,-4 10 111-16,-3 0-111 0,4 7 112 0,0 2-112 0,0-2 73 16,0-7-73-16,0-4 73 0,2-4-73 15,0-1 52-15,0-3-52 0,1-2 53 16,2-1-53-16,2-4 44 0,0 2-44 0,2-3 44 0,2-3-44 0,-3-1 18 15,-1-1-18-15,0-5 18 0,-1 0-18 0,8-6-260 16,0 0 260-16,0 0-260 0,0 0 260 0,0 0-2001 16</inkml:trace>
  <inkml:trace contextRef="#ctx0" brushRef="#br0" timeOffset="48096.77">32768 9475 1614 0,'0'0'0'0,"0"0"326"0,-4-14-326 0,2 8 327 16,-1 0-327-16,3 6 178 0,-2-10-178 0,2 10 178 15,0 0-178-15,0 0 102 0,7 0-102 0,-7 0 102 16,9-2-102-16,-2 4 21 0,0 0-21 0,0 3 21 16,2-2-21-16,1 6-521 0,2 0 521 0,-3 3-521 15,0 0 521-15,8 12-1180 0</inkml:trace>
  <inkml:trace contextRef="#ctx0" brushRef="#br0" timeOffset="48316.55">33217 9870 2398 0,'0'0'0'15,"0"0"326"-15,0 0-326 0,0 0 327 0,0 0-327 0,0 0 194 16,7-2-194-16,-7 2 194 0,8-1-194 0,-8 1 79 15,13 1-79-15,-5 1 80 0,1-2-80 0,0 2 13 16,1 1-13-16,1 1 13 0,-1-4-13 0,-1 1-120 16,-4-1 120-16,-5 0-119 0,11 4 119 0,-11-4-525 15,0 0 525-15,0 0-524 0,5 13 524 0,0 1-1561 16</inkml:trace>
  <inkml:trace contextRef="#ctx0" brushRef="#br0" timeOffset="55091.09">26387 11353 2051 0,'0'0'0'0,"0"0"132"0,0 0-132 0,0 0 133 16,0 0-133-16,0 0-324 0,0 0 324 0,0 0-324 16,2 29 324-16,0 0-1110 0</inkml:trace>
  <inkml:trace contextRef="#ctx0" brushRef="#br0" timeOffset="55258.88">26218 12292 2207 0,'0'0'0'0,"0"6"0"0,0 8 0 0,0-14 150 0,0 0-150 16,3 22 150-16,1 11-150 0,-4-33-235 15,0 0 235-15,5 28-234 0,0 2 234 0,7 29-1410 16</inkml:trace>
  <inkml:trace contextRef="#ctx0" brushRef="#br0" timeOffset="55427.79">26387 13066 1916 0,'0'0'0'0,"-5"6"0"15,-2 8 0-15,7-14 202 0,0 0-202 0,-7 19 203 16,-2 5-203-16,-5 19-1732 0</inkml:trace>
  <inkml:trace contextRef="#ctx0" brushRef="#br0" timeOffset="55617.57">26116 13953 1950 0,'0'0'0'0,"0"0"0"0,2-10 0 0,-2 10-170 0,0 0 170 15,0 0-169-15,0 0 169 0,0 0-1106 0</inkml:trace>
  <inkml:trace contextRef="#ctx0" brushRef="#br0" timeOffset="56007.56">29038 10982 2364 0,'0'0'0'0,"0"0"0"0,0 0 0 0,0 0 32 0,0 0-32 15,0 0 32-15,0 0-32 0,0 0-543 16,0 0 543-16,0 0-543 0,0 0 543 0,0 0-811 0</inkml:trace>
  <inkml:trace contextRef="#ctx0" brushRef="#br0" timeOffset="56160.75">28968 11493 2095 0,'0'0'0'0,"0"0"0"15,-14 37 0-15,7-20 188 0,-6 2-188 0,6-2 188 16,2-4-188-16,2-1 160 0,-1 2-160 0,4-2 161 16,4-1-161-16,-3 1-274 0,1 1 274 0,2 1-274 15,1-5 274-15,4 13-1555 0</inkml:trace>
  <inkml:trace contextRef="#ctx0" brushRef="#br0" timeOffset="56338.24">28720 12582 2073 0,'0'0'0'0,"-13"15"0"0,-6 4 0 0,19-19 208 16,0 0-208-16,-17 22 208 0,-4 6-208 0,21-28-111 15,0 0 111-15,-16 31-111 0,2 5 111 0,-16 31-1613 0</inkml:trace>
  <inkml:trace contextRef="#ctx0" brushRef="#br0" timeOffset="56524.74">28742 13227 2140 0,'0'0'0'0,"-5"12"0"15,-5 7 0-15,10-19 198 0,0 0-198 0,-9 20 199 16,0 4-199-16,9-24-311 0,0 0 311 0,-7 23-311 16,2 1 311-16,-7 22-1299 0</inkml:trace>
  <inkml:trace contextRef="#ctx0" brushRef="#br0" timeOffset="56999.04">32638 10991 2095 0,'0'0'0'0,"0"0"182"0,28 0-182 0,-17 0 183 0,-2 3-183 15,6 1-160-15,3-1 160 0,-2 6-160 0,-3-3 160 16,17 12-1505-16</inkml:trace>
  <inkml:trace contextRef="#ctx0" brushRef="#br0" timeOffset="57163.9">32918 11657 1860 0,'0'0'0'0,"-11"18"196"0,-8 15-196 16,5-7 197-16,-1 0-197 0,2-1 151 0,1 1-151 16,3-2 151-16,4 2-151 0,-2 0-122 15,2-2 122-15,0 3-121 0,-2-3 121 0,-6 24-1644 0</inkml:trace>
  <inkml:trace contextRef="#ctx0" brushRef="#br0" timeOffset="57361.54">32701 12954 2039 0,'0'0'0'0,"0"0"48"0,0 0-48 0,-10 21 48 16,-8 13-48-16,18-34-494 0,0 0 494 0,-12 33-494 0,0-4 494 15,-14 32-677-15</inkml:trace>
  <inkml:trace contextRef="#ctx0" brushRef="#br0" timeOffset="57511.89">32490 13543 2140 0,'0'0'0'0,"0"0"41"16,0 0-41-16,0 12 42 0,2 8-42 0,1 13-1618 16</inkml:trace>
  <inkml:trace contextRef="#ctx0" brushRef="#br0" timeOffset="65755.17">25625 12731 863 0,'0'0'0'0,"0"0"0"0,0 0 0 16,0 0 269-16,0 0-269 0,0 0 269 0,0 0-269 16,0 0 213-16,0 0-213 0,0 0 213 0,0 0-213 0,0 0 130 15,-31 17-130-15,10-5 130 0,-2 5-130 0,4 6 80 16,0-1-80-16,3 0 80 0,4 2-80 0,-2 0 108 15,-2 2-108-15,6 0 108 0,-3 1-108 0,1 4 50 16,-2 0-50-16,4-2 50 0,-1 2-50 0,4 5 29 16,0 4-29-16,4-6 29 0,3-2-29 15,2-2 58-15,3-5-58 0,2-1 58 0,2-3-58 0,1-4-22 16,4-1 22-16,0-6-22 0,2-5 22 0,5-2 61 16,1-3-61-16,3-1 62 0,1-3-62 15,-26 4 4-15,0 0-4 0,38-10 5 16,11-11-5-16,-49 21-2 0,0 0 2 15,44-30-2-15,1-13 2 0,-45 43 0 0,0 0 0 16,35-45 0-16,-7-6 0 0,-28 51 2 0,0 0-2 16,20-52 3-16,-12-1-3 0,-8 53 11 15,0 0-11-15,-5-52 11 0,-14-1-11 16,19 53 1-16,0 0-1 0,-39-56 2 16,-15-3-2-16,54 59 26 0,0 0-26 15,-36-34 26-15,2 15-26 0,34 19-48 16,0 0 48-16,-28-15-48 0,4 8 48 15,24 7-189-15,0 0 189 0,-19-4-188 0,3 4 188 16,-19-1-1716-16</inkml:trace>
  <inkml:trace contextRef="#ctx0" brushRef="#br0" timeOffset="65894.5">26143 13043 1524 0,'0'0'0'0,"-14"-5"0"0,-11-3 0 0,25 8 155 15,0 0-155-15,-17-4 155 0,1 2-155 0,16 2 103 16,0 0-103-16,-12-1 103 0,1-1-103 0,-12-2-1496 16</inkml:trace>
  <inkml:trace contextRef="#ctx0" brushRef="#br0" timeOffset="66476.59">26520 13066 1468 0,'0'0'0'0,"-11"-9"0"16,-6-1 0-16,17 10 177 0,0 0-177 0,-21-11 177 15,-3-1-177-15,1 2 133 0,0-2-133 0,6 0 133 16,4 0-133-16,1-9 104 0,0-1-104 0,3-10 105 15,2-11-105-15,5 1 71 0,2 0-71 0,2 2 72 16,3 4-72-16,-5 36 87 0,0 0-87 0,20-39 88 16,6-1-88-16,-26 40 59 0,0 0-59 0,44-36 60 0,11-2-60 15,-55 38 7-15,0 0-7 0,76-34 7 0,16 3-7 16,-31 14-9-16,-15 10 9 0,-6 4-9 0,-7 8 9 16,-7 2 12-16,-5 1-12 0,-3 6 13 0,-4 1-13 15,-14-15-2-15,0 0 2 0,7 30-1 0,-5 4 1 16,-4 4 3-16,-5 5-3 0,-2-4 3 15,-3 4-3-15,-2 2 3 0,-2 1-3 0,-1-5 4 0,-1-1-4 16,18-40-1-16,0 0 1 0,-23 44 0 0,-3 8 0 16,5-4 1-16,0 0-1 0,4-2 2 0,3 0-2 15,2-1 1-15,1-6-1 0,4-9 2 0,2-3-2 16,5-3 1-16,3-3-1 0,3-4 1 0,-1-2-1 0,5-3-1 16,3-3 1-16,1-4-1 0,3-1 1 0,2-16 22 15,1-13-22-15,2 19 23 0,3 4-23 0,1-5-5 0,2-2 5 16,2-4-5-16,1-6 5 0,2-3 12 0,2-6-12 15,-3 1 12-15,-4-6-12 0,-4 4 10 0,-5 0-10 16,-3 1 11-16,-2 2-11 0,-5 2 9 0,-6 2-9 16,1 10 9-16,-3 5-9 0,-4 0 34 0,-4 2-34 0,-16-3 35 15,-13-4-35-15,-1 6-9 0,-7 0 9 0,13 2-8 16,3 2 8-16,-4 6-7 0,-1 1 7 0,-5 5-6 16,-6 2 6-16,2 0-140 0,0 2 140 0,11-4-139 15,8-1 139-15,2-4-495 0,4 2 495 0,4-2-495 16,5-1 495-16,-13 4-1045 0</inkml:trace>
  <inkml:trace contextRef="#ctx0" brushRef="#br0" timeOffset="67172.7">29209 12331 1636 0,'0'0'0'0,"0"0"0"15,3-15 0-15,-3 8 256 0,-3-2-256 0,3 1 257 16,2-3-257-16,3 1 136 0,2 0-136 0,5-1 136 15,5 3-136-15,8-1 142 0,5-1-142 0,-1 3 143 16,3-2-143-16,1 6 50 0,4-4-50 0,-4 5 51 16,-3 2-51-16,-2 4 1 0,-2 3-1 0,-4 3 1 0,-4 2-1 15,-2 0 39-15,-4 5-39 0,-5 6 40 0,-4 1-40 16,-4 3 4-16,-6 2-4 0,-4 0 5 0,-3 1-5 16,-2-8 16-16,-3 4-16 0,0-4 17 0,0-2-17 15,-2-1 25-15,-4 0-25 0,4 0 26 0,0 0-26 16,4-4 0-16,-1 1 0 0,3-2 1 0,-1-1-1 15,4-1 3-15,0-1-3 0,6-3 4 0,6 3-4 16,6-6-6-16,2 2 6 0,8-2-6 0,5-4 6 16,3 1-10-16,6-4 10 0,3 2-10 0,4-1 10 0,5-1 0 15,3-1 0-15,4 1 0 0,2-2 0 0,0 4-2 16,-2 0 2-16,-4 4-1 0,-5 1 1 0,-3 4-8 16,-6 1 8-16,-6 2-8 0,-8 2 8 0,-6 1 26 15,-6 1-26-15,-7 4 26 0,-5 2-26 0,-5 1 31 0,-7 1-31 16,-2-2 31-16,-2-1-31 0,-7-2 32 0,-6-1-32 15,3 0 33-15,-2-3-33 0,-2 0-1 0,-3 4 1 16,5-1-1-16,0-3 1 0,2 6-13 0,1-4 13 16,8-2-13-16,1-1 13 0,2 3-516 0,2-2 516 15,5-2-516-15,2-5 516 0,-15 14-1354 0</inkml:trace>
  <inkml:trace contextRef="#ctx0" brushRef="#br0" timeOffset="68068.64">31746 12458 1087 0,'0'0'0'0,"5"5"0"0,5 7 0 15,-10-12 265-15,0 0-265 0,0 0 265 0,-8 0-265 16,8 0 128-16,0 0-128 0,-7-12 128 0,-2-10-128 0,9 22 113 15,0 0-113-15,5-26 114 0,11-7-114 0,-16 33 70 16,0 0-70-16,31-36 70 0,15 0-70 0,-46 36 35 16,0 0-35-16,54-34 36 0,12 1-36 0,-66 33 41 15,0 0-41-15,60-27 42 0,3 3-42 0,-63 24 9 16,0 0-9-16,50-21 9 0,-8 8-9 0,-42 13 104 16,0 0-104-16,32-5 104 15,-10 6-104-15,-22-1 8 0,0 0-8 16,14 14 9-16,-8 10-9 15,-6-24 81-15,0 0-81 0,0 39 82 16,-7 13-82-16,7-52 35 0,0 0-35 16,-9 55 36-16,-5 5-36 0,14-60 26 15,0 0-26-15,-16 72 26 0,-5 12-26 16,21-84 11-16,0 0-11 16,-16 82 11-16,2-1-11 0,14-81 35 0,0 0-35 15,-10 71 35-15,3-15-35 0,7-56 18 0,0 0-18 16,2 40 18-16,5-16-18 0,-7-24-1 15,0 0 1-15,8 19 0 0,5-7 0 0,-13-12-53 16,0 0 53-16,12 6-53 16,2-6 53-16,-14 0-108 0,0 0 108 0,14-3-107 15,0-4 107-15,-14 7-219 0,0 0 219 0,14-8-219 16,-2-4 219-16,-12 12-607 0,0 0 607 0,11-16-607 0,-1-1 607 16,11-14-596-16</inkml:trace>
  <inkml:trace contextRef="#ctx0" brushRef="#br0" timeOffset="68580.03">32797 12092 1155 0,'0'0'0'0,"0"0"255"0,0 0-255 0,-5 9 255 16,-2 6-255-16,7-15 151 0,0 0-151 0,-16 28 152 15,-8 8-152-15,3 0 180 0,0-3-180 0,5 10 180 16,2-1-180-16,14-42 68 0,0 0-68 0,-10 48 69 15,3-3-69-15,7-45 75 0,0 0-75 0,2 43 76 16,3 0-76-16,-5-43 16 0,0 0-16 0,19 34 17 16,13-8-17-16,-32-26 32 0,0 0-32 0,41 15 33 15,12-9-33-15,-53-6 35 0,0 0-35 0,56-6 35 16,3-9-35-16,-8-4 12 0,-4-7-12 16,-10 1 12-16,-9-5-12 15,-7-6-2-15,-6-6 2 16,-6 2-1-16,-9 1 1 0,0 39 38 15,0 0-38-15,-3-33 38 0,-6 5-38 16,9 28-3-16,0 0 3 16,-37-25-3-16,-20 4 3 0,57 21-9 15,0 0 9-15,-60-10-8 0,-8 6 8 16,10 4-654-16,4 6 654 16,17-1-653-16,13 5 653 0,-37 2-940 15</inkml:trace>
  <inkml:trace contextRef="#ctx0" brushRef="#br0" timeOffset="74684.82">25569 14263 1143 0,'0'0'0'0,"0"0"0"0,0 0 0 0,0 0 108 16,0 0-108-16,0 0 109 0,-20 4-109 0,20-4 41 15,0 0-41-15,-16 3 42 0,-2 2-42 0,18-5 63 16,0 0-63-16,-19 9 64 0,-4 1-64 0,23-10 69 16,0 0-69-16,-24 19 69 0,-2 5-69 0,26-24 95 0,0 0-95 15,-26 35 96-15,-1 7-96 0,27-42 79 0,0 0-79 16,-26 54 79-16,-9 7-79 0,35-61 38 0,0 0-38 0,-26 62 38 16,1 3-38-16,25-65 7 0,0 0-7 15,-15 59 7-15,4-4-7 0,11-55 28 0,0 0-28 16,4 46 28-16,8-8-28 0,-12-38 40 0,0 0-40 15,24 29 40-15,13-15-40 0,-37-14 0 16,0 0 0-16,40 1 1 0,8-11-1 16,-48 10 20-16,0 0-20 0,62-27 20 0,14-18-20 15,-76 45 38-15,0 0-38 16,71-57 39-16,3-9-39 0,-74 66-13 16,0 0 13-16,57-79-12 0,-8-11 12 0,-49 90 36 15,0 0-36-15,26-82 37 0,-12 3-37 16,-14 79-1-16,0 0 1 0,-3-79 0 15,-15 4 0-15,18 75-5 0,0 0 5 16,-38-61-4-16,-18 13 4 0,56 48 6 16,0 0-6-16,-59-32 6 0,-8 11-6 0,67 21-68 15,0 0 68-15,-71-7-68 0,-5 13 68 0,76-6-659 16,0 0 659-16,-71 12-658 0,-3 10 658 16,-71 10-524-16</inkml:trace>
  <inkml:trace contextRef="#ctx0" brushRef="#br0" timeOffset="74932.53">26046 14135 2095 0,'0'0'0'0,"0"0"0"15,-14-7 0-15,14 7 48 0,0 0-48 0,-7-4 48 16,-1 3-48-16,8 1-351 0,0 0 351 0,0 0-351 16,-11 0 351-16,1 0-969 0</inkml:trace>
  <inkml:trace contextRef="#ctx0" brushRef="#br0" timeOffset="75554.36">27142 13582 1827 0,'0'0'0'0,"-12"7"0"0,-11-2 0 0,23-5 159 15,0 0-159-15,-23 7 159 0,-5-5-159 0,28-2 130 16,0 0-130-16,-33 12 130 0,-7 5-130 0,40-17 38 0,0 0-38 16,-42 26 39-16,-5 6-39 0,47-32 1 0,0 0-1 15,-44 35 1-15,0 1-1 0,44-36-26 0,0 0 26 16,-36 32-25-16,3-3 25 0,33-29 17 0,0 0-17 16,-21 24 17-16,10-3-17 0,11-21-28 0,0 0 28 0,0 12-28 15,12-7 28-15,-12-5-2 0,0 0 2 0,23-3-1 16,9-9 1-16,-32 12 1 0,0 0-1 0,38-14 2 31,9-5-2-31,-47 19 10 16,0 0-10-16,51-19 10 0,3-3-10 0,-54 22 1 15,0 0-1-15,52-24 2 0,1-2-2 16,-53 26 10-16,0 0-10 0,45-24 11 0,-5 2-11 16,-40 22 3-16,0 0-3 0,34-17 3 0,-10 5-3 15,-24 12 12-15,0 0-12 0,19-9 12 0,-7 4-12 16,-12 5 89-16,0 0-89 0,7-2 89 15,-5 4-89-15,-2-2 52 0,0 0-52 0,2 9 52 16,-2 4-52-16,0-13 12 0,0 0-12 0,0 17 12 16,0 6-12-16,0-23 17 0,0 0-17 15,2 24 17-15,-1 3-17 0,-1-27 3 0,0 0-3 16,2 29 3-16,0 2-3 0,-2-31 5 16,0 0-5-16,0 33 6 0,2 3-6 0,-2-36 22 15,0 0-22-15,-7 34 22 0,-4-1-22 0,11-33 6 16,0 0-6-16,-21 41 7 0,-7 0-7 0,28-41 1 15,0 0-1-15,-40 43 1 0,-9 0-1 16,49-43-67-16,0 0 67 0,-66 52-66 0,-15 6 66 0,81-58-212 16,0 0 212-16,-73 50-212 0,-2-2 212 0,-74 50-1645 15</inkml:trace>
  <inkml:trace contextRef="#ctx0" brushRef="#br0" timeOffset="76483.63">31885 13620 785 0,'0'0'0'0,"0"0"0"16,0 0 0-16,0 0 227 0,0 0-227 0,0 0 227 15,16-22-227-15,-5 10 155 0,3-2-155 0,1 4 156 16,1-6-156-16,3 8 124 0,4-5-124 0,1 5 124 0,1-1-124 16,-1 2 40-16,1 4-40 0,-1-2 40 0,-1 1-40 15,-2 4 60-15,0 2-60 0,-2 2 60 0,-1-1-60 0,-3 4 2 16,1 1-2-16,-2 4 3 0,-3 4-3 0,-4 5 26 16,-4-3-26-16,-3 6 26 0,-3 2-26 0,-4 2 31 15,-6 3-31-15,1-4 31 0,-4 0-31 0,-3-1 1 16,-5-2-1-16,1 0 2 0,0-1-2 15,1-1 0-15,-3 0 0 0,1 0 0 0,-3-4 0 0,3 1 0 16,-2-2 0-16,3-2 0 0,4-1 0 0,1-2 11 16,4-4-11-16,4 1 11 0,1 0-11 0,4-3-15 15,3 0 15-15,2-6-14 0,-3 7 14 0,3-7-1 16,7 3 1-16,1-1-1 0,3-2 1 0,3 0-5 0,3 0 5 16,6 0-4-16,5 0 4 0,0 7-8 0,2-1 8 15,-1-2-8-15,1-2 8 0,-2 1-7 0,0 2 7 16,0 4-7-16,2 1 7 0,-1 4 1 0,-1 3-1 15,-2 2 1-15,-1 0-1 0,-1 0 1 0,1 1-1 0,-9-1 2 16,-4-2-2-16,0 2 29 0,-3 0-29 16,-9 2 29-16,-5-6-29 0,-4 6 63 15,-3-1-63-15,-2 1 64 0,-4-2-64 0,-3 1 54 0,-2-1-54 16,1 2 55-16,-1-2-55 0,-1 1 26 0,-4-1-26 0,1 2 26 16,1-2-26-16,-2-1 43 0,-3 0-43 0,5-3 43 15,1-6-43-15,-1 1-5 0,-2-3 5 0,5-2-4 16,2-3 4-16,2-2-108 0,3-4 108 0,4-1-108 15,2-7 108-15,-13-9-1626 0</inkml:trace>
  <inkml:trace contextRef="#ctx0" brushRef="#br0" timeOffset="76859.61">32647 13829 1356 0,'0'0'0'0,"-17"14"131"15,-13 10-131-15,7-2 132 0,1 1-132 0,2 1 118 0,1 0-118 16,2 0 118-16,1-2-118 0,0 5 34 0,-1 3-34 16,3-1 34-16,3-3-34 0,6 1 1 0,3 1-1 15,6-8 1-15,-1-3-1 0,6-3 1 0,1-5-1 0,4-1 1 16,4 1-1-16,1-2 0 0,4-4 0 0,-2-1 1 15,0-4-1-15,2 0 13 0,-1-1-13 0,1-4 13 16,-2-2-13-16,0-6 0 0,-2-4 0 0,-5-1 0 16,0-5 0-16,-2-5 39 15,1-3-39-15,-7 2 39 0,-4-2-39 0,0 1 2 0,-4-2-2 16,0 6 2-16,-1 2-2 0,-4 4 44 0,-3 3-44 0,3 5 45 16,0 4-45-16,-6 2 13 0,-4 1-13 0,8 3 14 15,2 3-14-15,-10-1-19 0,-6-2 19 0,11 3-18 16,3 1 18-16,-8 0-313 0,-8 1 313 0,9 1-312 15,4 0 312-15,-16 1-980 0</inkml:trace>
  <inkml:trace contextRef="#ctx0" brushRef="#br0" timeOffset="77116.89">33330 13517 1110 0,'0'0'0'0,"0"0"261"16,0 0-261-16,0 17 262 0,0 12-262 0,0-29 190 16,0 0-190-16,-7 40 190 0,-3 11-190 0,10-51 115 15,0 0-115-15,-18 53 116 0,-6 6-116 0,24-59 31 16,0 0-31-16,-28 58 31 0,-5 4-31 0,33-62 9 0,0 0-9 16,-37 75 10-16,-8 11-10 0,45-86 40 0,0 0-40 15,-42 67 40-15,2-2-40 16,40-65-8-16,0 0 8 0,-27 45-7 0,6-21 7 15,21-24-221-15,0 0 221 0,-19 19-221 0,2-9 221 0,-20 21-1346 16</inkml:trace>
  <inkml:trace contextRef="#ctx0" brushRef="#br0" timeOffset="77245.75">32820 13620 1177 0,'0'0'0'0</inkml:trace>
  <inkml:trace contextRef="#ctx0" brushRef="#br0" timeOffset="77415.92">33376 13852 1491 0,'0'0'0'0,"0"0"296"0,0 0-296 0,12 8 297 0,7 8-297 0,-19-16 149 16,0 0-149-16,12 10 149 0,-3-2-149 0,-9-8 80 16,0 0-80-16,7 7 81 0,-3-2-81 0,-4-5-255 15,0 0 255-15,0 0-255 0,0 0 255 0,0 0-1401 16</inkml:trace>
  <inkml:trace contextRef="#ctx0" brushRef="#br0" timeOffset="80893.66">24979 13469 247 0,'0'0'0'0,"0"0"0"0,0 0 0 0,0 0 236 16,0 0-236-16,0 0 237 0,0 0-237 0,0 0 87 15,0 0-87-15,0 0 87 0,14-26-87 0,-14 26 138 0,0 0-138 16,12-20 139-16,2-5-139 0,-14 25 107 0,0 0-107 16,16-32 107-16,1-6-107 0,-17 38 136 0,0 0-136 15,18-41 137-15,-2-5-137 0,-16 46 78 0,0 0-78 16,13-47 79-16,1-3-79 0,-14 50 73 0,0 0-73 0,13-48 73 16,-3-1-73-16,-10 49 67 0,0 0-67 0,9-57 68 15,-2-6-68 1,-7 63 58-16,0 0-58 0,9-64 58 15,-1-5-58-15,-8 69 40 16,0 0-40-16,13-73 41 0,1-6-41 16,-14 79 2-16,0 0-2 0,14-69 2 15,0-1-2-15,-14 70 3 16,0 0-3-16,8-72 4 0,-4-4-4 16,-4 76 41-16,0 0-41 0,0-72 42 15,-4 7-42-15,4 65 1 0,0 0-1 16,-5-47 2-16,-2 17-2 0,7 30-26 15,0 0 26-15,-9-45-26 0,-3-1 26 0,12 46 2 16,0 0-2-16,-12-49 2 0,-2-7-2 0,14 56 0 16,0 0 0-16,-12-46 1 0,-2-3-1 15,14 49 12-15,0 0-12 16,-13-37 13-16,3 4-13 0,10 33 1 16,0 0-1-16,-11-29 2 0,3 3-2 15,8 26-1-15,0 0 1 16,-7-24-1-16,2 4 1 0,5 20 0 15,0 0 0-15,-2-24 0 0,4 3 0 0,-2 21-2 16,0 0 2-16,5-19-1 0,2 4 1 16,-7 15 0-16,0 0 0 0,8-14 0 0,1 0 0 15,-9 14-16-15,0 0 16 0,7-12-15 0,0 4 15 0,-7 8 1 16,0 0-1-16,5-11 1 0,-1 3-1 0,-4 8-26 0,0 0 26 0,0 0-25 16,7-11 25-16,-7 11 5 0,0 0-5 0,0 0 5 0,0 0-5 0,0 0-5 0,0 0 5 0,0 0-5 0,0 0 5 0,0 0-17 15,0 0 17-15,-2 9-16 0,-1 3 16 0,3-12-4 0,0 0 4 0,-9 15-3 0,-5 3 3 0,14-18 9 0,0 0-9 0,-21 22 10 16,-7 2-10-16,28-24 0 0,0 0 0 0,-28 27 0 0,-5 3 0 0,33-30 3 0,0 0-3 0,-32 32 3 0,1 2-3 0,31-34 0 0,0 0 0 0,-31 33 0 0,-1-2 0 15,32-31 5-15,0 0-5 0,-24 27 5 0,3-4-5 0,21-23 43 0,0 0-43 0,-14 15 43 16,3-4-43-16,11-11 6 0,0 0-6 0,0 0 6 16,-2-16-6-16,2 16-6 0,0 0 6 0,7-22-5 15,0-7 5-15,-7 29 25 0,0 0-25 0,11-31 26 16,-1-5-26-16,-10 36-13 16,0 0 13-16,14-36-12 0,0 0 12 0,-14 36 17 15,0 0-17-15,16-36 17 0,0-4-17 16,-16 40-22-16,0 0 22 0,10-34-22 0,1-2 22 15,-11 36 4 1,0 0-4-16,7-29 5 0,-2 1-5 16,-5 28 0-16,0 0 0 0,3-21 1 0,1 6-1 15,-4 15-54-15,0 0 54 0,3-9-53 16,3 6 53-16,-6 3 15 0,0 0-15 16,7 7 16-16,1 10-16 0,-8-17-1 0,0 0 1 0,16 19-1 15,2 8 1-15,-18-27-26 0,0 0 26 0,29 30-25 16,5-3 25-16,-34-27 0 0,0 0 0 15,40 29 0-15,5 2 0 0,-45-31 35 0,0 0-35 0,51 31 35 16,5 2-35-16,-56-33-217 0,0 0 217 16,68 41-216-16,9 10 216 0,68 44-1313 0</inkml:trace>
  <inkml:trace contextRef="#ctx0" brushRef="#br0" timeOffset="87242.4">25374 15739 707 0,'0'0'0'0,"0"0"0"15,0 0 0-15,0 0 39 0,-18-5-39 0,10 2 39 16,-1-1-39-16,0 1 78 0,2 0-78 0,7 3 78 0,-10-4-78 15,10 4 127-15,-9-2-127 0,9 2 128 0,-11 2-128 16,6 2 81-16,-5 1-81 0,1 2 82 0,-2-1-82 16,-1 6 146-16,-2 2-146 0,0 2 147 0,0 4-147 15,0 3 91-15,0 2-91 0,2 3 91 0,2-1-91 16,1-1 93-16,4-4-93 0,1-3 93 0,2-2-93 0,2-1 45 16,0-3-45-16,0-2 46 15,2-4-46-15,-2-7 1 0,4 6-1 16,-4-6 1-16,10 2-1 0,-10-2 20 15,12 0-20-15,-5-2 20 0,0-3-20 16,2 0 30-16,3-3-30 0,-3-1 30 16,-2-1-30-16,4-9 10 0,-8-7-10 15,8 0 11-15,2-3-11 0,3 0 37 16,2-2-37-16,-6 7 37 0,-5 3-37 16,2-1 41-16,-2 2-41 0,1-3 42 15,1 3-42-15,0-3 50 16,-2 1-50-16,0 5 51 0,-2 3-51 15,-3 0 0-15,-6 2 0 16,4 2 1-16,0 0-1 16,-1 0 6-16,-3 1-6 0,1 2 7 0,1 2-7 15,-7-2 0-15,-5 0 0 0,5 2 0 0,1 2 0 0,-8-3 0 16,-5 1 0-16,-2 4 0 0,-1 2 0 0,-1-1 2 16,1 2-2-16,1 5 2 0,2 1-2 0,5 1-83 15,1 1 83-15,6 2-82 0,6 2 82 0,-1-4-623 16,4-3 623-16,4 2-622 0,1-2 622 15,3 8-610-15</inkml:trace>
  <inkml:trace contextRef="#ctx0" brushRef="#br0" timeOffset="87459.59">25641 15880 1502 0,'0'0'0'0,"0"0"0"0,4-12 0 0,1 4 197 0,-3-1-197 16,-2 9 197-16,8-10-197 0,-8 10 150 0,9-9-150 16,-9 9 151-16,4-8-151 0,-4 8-198 0,5-11 198 0,-5 11-197 15,12-2 197-15,0 2-1243 0</inkml:trace>
  <inkml:trace contextRef="#ctx0" brushRef="#br0" timeOffset="-154966.31">1263 9077 1199 0,'0'0'0'0,"0"0"271"0,0 0-271 0,0 0 272 16,-2-33-272-16,2 33 162 0,0 0-162 0,-3-12 163 16,-1 2-163-16,4 10 123 0,0 0-123 0,0-5 123 15,0 2-123-15,0 3 107 0,0 0-107 0,0 0 107 16,0 0-107-16,0 0 78 0,0 0-78 0,0 6 78 0,4 12-78 15,-4-18 76-15,0 0-76 0,3 20 76 0,-3 11-76 16,0-31 63-16,0 0-63 0,0 40 63 0,0 2-63 16,0-42 36-16,0 0-36 0,0 49 36 15,0-1-36-15,0-48 63 0,0 0-63 0,2 48 63 16,-2 3-63-16,0-51 0 0,0 0 0 0,7 48 0 0,-2 2 0 0,-5-50 60 16,0 0-60-16,4 60 60 0,5 3-60 0,-9-63 5 15,0 0-5-15,10 76 6 0,2 8-6 16,-12-84 0-16,0 0 0 0,13 81 0 0,-1 1 0 0,-12-82 37 15,0 0-37-15,10 84 38 0,3 2-38 0,-13-86-33 16,0 0 33-16,12 76-33 0,0-6 33 0,-12-70 40 16,0 0-40-16,14 69 41 0,-2-6-41 0,-1-8-44 15,-4-4 44-15,1-9-43 0,-4-8 43 0,1-1 32 16,-1-3-32-16,-3 3 32 0,3 0-32 0,-4-33-10 16,0 0 10-16,5 39-10 0,2 4 10 0,-2-3 4 0,1-1-4 15,1-3 4-15,-2 4-4 0,-2-4 26 0,1 3-26 16,-2-3 26-16,1 4-26 0,-3-40-3 0,0 0 3 0,5 44-2 15,2 4 2-15,-1-7 24 0,-3-1-24 0,2-2 25 16,0-4-25-16,2-1-11 0,-1-1 11 0,-3-1-11 16,6 0 11-16,-4 0-3 0,-1 1 3 0,4 1-3 15,-2-2 3-15,-6-31 2 0,0 0-2 0,12 38 2 16,-3 3-2-16,3-5-7 0,0-3 7 0,2-1-7 16,4-1 7-16,-3-2 5 0,3-3-5 0,-1 10 5 15,6 5-5-15,-2-1 22 0,5 1-22 0,-1-3 23 16,-3-1-23-16,3-4 0 0,-3-2 0 0,-1-4 1 15,0-4-1-15,-3-1 25 0,-1-3-25 0,1 0 26 16,-1-2-26-16,1-2 6 0,6-3-6 0,-5 6 6 16,2-1-6-16,0 0 16 0,0 0-16 0,2-2 17 15,-2 4-17-15,2-1 24 0,1-6-24 0,-3 0 25 0,2-4-25 16,3 2-2-16,-1 1 2 0,1 1-1 0,-5 0 1 16,1-2 1-16,3 2-1 0,-6-2 1 0,2 2-1 0,0-1-1 15,5-1 1-15,-1 0-1 0,-6 2 1 0,5-3 13 16,3-1-13-16,-6 1 14 0,-4-4-14 0,4-1 1 15,-2-1-1-15,0-1 2 0,-5-1-2 0,4-1 1 16,3 0-1-16,-7-1 2 0,-2-1-2 0,2-7 18 16,2 1-18-16,-2 1 18 0,-6 0-18 0,5-1 0 15,-5-1 0-15,1 2 1 0,0 0-1 0,3-1 7 0,0-4-7 16,-1 3 8-16,1 2-8 0,0-3 0 0,2-4 0 16,-2 9 0-16,-6-2 0 0,6 2 7 0,0-5-7 15,11-11 7-15,7-10-7 0,-4 5-4 0,4-1 4 0,-10 8-4 16,-7 5 4-16,6 1 0 0,-2 1 0 0,-8 7 0 15,-5 1 0-15,3 1-8 0,-2-2 8 0,18-8-8 16,13-7 8-16,-4 1 1 0,-3 0-1 0,-2 5 1 16,-10 4-1-16,1-2 0 0,3 4 0 0,-9-3 0 15,-4 4 0-15,6 0 4 0,2-5-4 16,-2 0 5-16,4 0-5 0,3-3 3 0,1-4-3 0,-6 5 3 16,-4 4-3-16,2-5 6 0,4-3-6 0,3-7 6 15,1-6-6-15,3 2 0 0,-2-4 0 0,-2 6 1 16,-9 1-1-16,5 0-2 0,-5 2 2 0,2 0-1 15,-1 2 1-15,1-2 0 0,1 0 0 0,-1 3 0 16,-1 4 0-16,1-2 0 0,1 0 0 0,3-10 0 16,-4-9 0-16,-2 1 2 0,2-3-2 0,-2 7 3 15,-3 8-3-15,0-3 0 0,3 2 0 0,0 1 1 0,-3-1-1 16,1 0 1-16,3 2-1 0,-1 2 2 0,-3 3-2 0,3-5-1 16,-2-2 1-16,2-6 0 0,2-6 0 0,-1-2 1 15,-6-2-1-15,3 5 1 0,-1 10-1 0,3-6-16 16,0 3 16-16,1-5-15 0,1 1 15 0,-2 3-2 15,2 0 2-15,-9 2-1 0,-2 1 1 0,6-2-10 16,-2-1 10-16,2-2-10 0,0-1 10 0,-4 5 1 16,-2-2-1-16,6 5 1 0,0 7-1 0,0-8 0 15,-4-1 0-15,4 8 0 0,-1-1 0 0,1-1 0 16,0 1 0-16,3-6 0 0,0-3 0 0,-3 0 0 16,3-8 0-16,-3 9 0 0,0-4 0 0,-4 6-8 0,4 1 8 15,-2-3-7-15,1-2 7 0,-2 2 1 0,-3-2-1 16,2 3 1-16,1 1-1 0,-3 3-1 0,1 3 1 15,-3-3-1-15,6-3 1 0,-7-6-1 0,4-3 1 16,-2 0-1-16,-2 2 1 0,0-2-25 0,0 0 25 0,0 3-24 16,7 2 24-16,-7-3-1 0,1 5 1 0,3 1 0 15,-1 1 0-15,-1 3 9 0,2 1-9 0,-1-2 10 16,2-3-10-16,-1 1-15 0,-8-1 15 0,8 4-14 16,1 0 14-16,-1 0 4 0,-4 0-4 0,1 3 5 15,3 3-5-15,-4-1 0 0,-4 2 0 0,8 1 0 16,-1-1 0-16,-3 3 0 0,0 0 0 0,0 1 0 15,0 1 0-15,0 1-12 0,0 1 12 0,2 2-12 16,1-1 12-16,1 2 0 0,-4-2 0 0,0-3 1 16,3 0-1-16,-3-1 0 0,0-4 0 0,2 5 1 15,2 0-1-15,-4 0 8 0,3-4-8 0,-3 1 8 0,5-1-8 16,-5 4-4-16,-5 4 4 0,7-1-3 0,1 2 3 16,-3 2 0-16,4-2 0 0,-4 7 0 0,0-8 0 0,0 8-1 15,-4-11 1-15,4 11 0 0,0-7 0 0,0 7-9 16,0 0 9-16,0 0-8 0,0 0 8 0,0 0 0 15,0 0 0-15,0 0 0 0,0 0 0 0,0 0-49 16,-8 6 49-16,8-6-49 0,-6 0 49 0,6 0-285 16,-12 15 285-16,4-3-284 0,-5 0 284 0,-4 14-2041 15</inkml:trace>
  <inkml:trace contextRef="#ctx0" brushRef="#br0" timeOffset="-152562.47">501 8143 1827 0,'0'0'0'0,"0"0"159"0,0 0-159 0,4 21 159 15,-1 10-159-15,-3-31 135 0,0 0-135 0,0 41 136 16,-3 11-136-16,3-52 62 0,0 0-62 0,0 55 62 16,0 1-62-16,0-56 9 0,0 0-9 0,0 64 10 15,-4 3-10-15,4-67 5 0,0 0-5 0,-1 103 5 0,-3 20-5 16,4-123 22-16,0 0-22 0,-9 125 23 16,-3 11-23-16,12-136 70 0,0 0-70 0,-9 141 71 15,1 11-71-15,8-152 8 0,0 0-8 0,-14 164 8 0,-2 4-8 16,16-168 57-16,0 0-57 0,-17 188 57 0,-1 18-57 15,18-206 18-15,0 0-18 0,-17 212 18 0,-4 9-18 0,21-221 30 16,0 0-30-16,-18 211 30 0,-3-2-30 0,21-209 20 16,0 0-20-16,-17 208 20 0,-4 1-20 0,21-209 74 15,0 0-74-15,-18 191 74 0,4-11-74 0,14-180-56 16,0 0 56-16,-15 170-56 0,4-16 56 0,11-154 9 16,0 0-9-16,-9 152 9 0,2-5-9 0,7-147-8 15,0 0 8-15,-1 131-7 0,1-15 7 16,0-116 0-16,0 0 0 0,5 117 0 0,0-4 0 15,-5-113 0-15,0 0 0 0,9 95 1 0,3-13-1 16,-12-82 0-16,0 0 0 0,12 79 0 16,2-7 0-16,-14-72-2 0,0 0 2 15,16 65-1-15,2-3 1 0,-18-62 0 0,0 0 0 16,17 45 0-16,4-11 0 0,-21-34 13 0,0 0-13 16,17 24 13-16,-3-15-13 0,-14-9 10 0,0 0-10 15,16 5 10-15,-5-7-10 0,-11 2 18 16,0 0-18-16,21-5 18 0,5-2-18 0,-26 7-9 15,0 0 9-15,21-10-9 0,0-2 9 16,-21 12 22-16,0 0-22 0,26-17 23 16,-3-4-23-16,-23 21-27 15,0 0 27-15,21-17-27 0,-4 3 27 16,-17 14 13-16,0 0-13 0,16-12 14 16,-4 0-14-16,-12 12-2 15,0 0 2-15,14-10-1 0,3 1 1 0,-17 9-2 16,0 0 2-16,27-2-1 0,11 4 1 15,-38-2-4-15,0 0 4 0,51 7-4 0,10 5 4 16,-61-12-1-16,0 0 1 0,73 12 0 16,9 2 0-16,-82-14-3 0,0 0 3 15,130 17-2-15,32 4 2 0,-162-21 0 16,0 0 0-16,180 12 1 0,23-6-1 16,-203-6-1-16,0 0 1 0,241 7-1 15,30-3 1-15,-271-4 1 0,0 0-1 0,293-2 1 16,30-1-1-16,-323 3-1 0,0 0 1 0,322-16-1 0,10-5 1 0,-332 21 8 0,0 0-8 15,314-20 9-15,-4-2-9 0,-310 22-9 0,0 0 9 0,277-16-8 0,-16 2 8 0,-261 14 3 0,0 0-3 16,232-8 4-16,-24 1-4 0,-208 7-2 0,0 0 2 0,180-2-1 0,-28 1 1 0,-152 1 2 0,0 0-2 0,121 0 3 0,-31 3-3 0,-90-3-5 16,0 0 5-16,72 10-5 0,-28 6 5 0,-44-16-34 0,0 0 34 0,33 10-34 0,-16-3 34 0,-17-7-52 0,0 0 52 0,14 12-51 0,-14 0 51 0,0-12-1 15,0 0 1-15,-8 12 0 0,-13-2 0 0,21-10-1 0,0 0 1 0,-20 5 0 16,-4-3 0-16,24-2 2 0,0 0-2 0,-26-2 2 16,-4-5-2-16,30 7-5 0,0 0 5 0,-30-8-4 15,1-2 4-15,29 10-44 16,0 0 44-16,-28-18-44 0,-2-6 44 0,30 24-38 15,0 0 38-15,-21-25-37 0,0-4 37 0,21 29-26 16,0 0 26-16,-14-28-26 0,2-1 26 0,12 29-28 16,0 0 28-16,-9-28-28 0,4 1 28 0,5 27-44 0,0 0 44 15,-12-24-43-15,3 0 43 0,9 24-1 16,0 0 1-16,-16-22-1 0,-3 1 1 16,19 21-43-16,0 0 43 0,-21-19-42 0,-9 0 42 15,30 19 18-15,0 0-18 0,-29-13 19 0,-3-5-19 16,32 18 42-16,0 0-42 0,-37-10 43 15,1 1-43-15,36 9 54 0,0 0-54 0,-33-1 55 16,1 4-55-16,32-3 56 0,0 0-56 16,-21 7 56-16,4 2-56 0,17-9 45 0,0 0-45 0,0 12 45 15,8 3-45-15,-8-15 3 0,0 0-3 16,32 17 3-16,15 0-3 0,-47-17 25 0,0 0-25 16,68 18 26-16,14 0-26 0,-82-18 0 15,0 0 0-15,107 26 0 0,27 3 0 16,-134-29 0-16,0 0 0 0,112 33 1 15,-5 3-1-15,-107-36 0 16,0 0 0-16,70 45 0 0,-23 13 0 0,-47-58 0 16,0 0 0-16,0 53 0 0,-44 2 0 0,44-55 0 15,0 0 0-15,-71 55 0 0,-34 0 0 0,105-55-149 16,0 0 149-16,-112 60-149 0,-16-2 149 16,-106 59-1919-16</inkml:trace>
  <inkml:trace contextRef="#ctx0" brushRef="#br0" timeOffset="-151466.28">575 8276 404 0,'0'0'0'0,"0"0"175"0,0 0-175 15,0 0 175-15,19-24-175 0,-19 24 299 0,0 0-299 0,5-9 300 16,-5 6-300-16,0 3 219 0,0 0-219 0,0 0 219 16,-8 3-219-16,8-3 107 0,0 0-107 0,-16 14 108 15,-3 8-108-15,19-22 88 0,0 0-88 0,-28 24 89 16,-4 7-89-16,32-31 18 0,0 0-18 0,-33 29 18 15,-2 2-18-15,35-31 32 0,0 0-32 0,-30 26 32 16,4-1-32-16,26-25 1 0,0 0-1 0,-17 18 2 16,-1-3-2-16,18-15 18 0,0 0-18 0,-12 12 19 15,3-8-19-15,9-4 1 0,0 0-1 0,0 0 1 16,-9 3-1-16,9-3 33 0,0 0-33 0,0 0 33 16,-1-12-33-16,1 12 1 0,0 0-1 0,1-10 2 15,6-4-2-15,-7 14 6 0,0 0-6 0,9-19 7 16,5-8-7-16,-14 27 56 0,0 0-56 0,21-33 56 15,5-1-56-15,-26 34 8 0,0 0-8 0,30-36 8 0,2 0-8 16,-32 36 3 0,0 0-3-16,33-36 3 0,2 1-3 15,-35 35 38-15,0 0-38 16,29-29 38-16,1 2-38 0,-30 27 39 16,0 0-39-16,23-21 39 0,1 6-39 15,-24 15 39-15,0 0-39 0,18-9 39 16,-4 6-39-16,-14 3 85 0,0 0-85 15,15 8 86-15,-4 8-86 0,-11-16 33 0,0 0-33 16,9 24 34-16,-2 12-34 0,-7-36 0 0,0 0 0 16,14 44 1-16,3 11-1 0,16 45-2200 15</inkml:trace>
  <inkml:trace contextRef="#ctx0" brushRef="#br0" timeOffset="-146807.84">390 7177 1166 0,'0'0'0'0,"0"0"245"0,0 0-245 0,0 0 245 0,8-5-245 0,-8 5 105 15,0 0-105-15,0 0 106 0,9-10-106 0,-9 10 85 16,0 0-85-16,0 0 85 0,0 0-85 0,0 0 65 16,0 0-65-16,4 10 66 0,4 6-66 0,-8-16 31 0,0 0-31 15,9 25 31-15,3 13-31 0,-12-38 5 0,0 0-5 16,13 41 6-16,0 9-6 0,-13-50 30 0,0 0-30 15,13 51 30-15,-5 6-30 0,-8-57 24 0,0 0-24 16,13 45 25-16,-5-6-25 0,-8-39 15 16,0 0-15-16,11 31 15 0,1-7-15 15,-12-24 5-15,0 0-5 0,16 16 6 16,1-11-6-16,1-5 39 0,-1-5-39 0,1-7 40 16,-1-12-40-16,-3-4 26 0,2-8-26 15,-4 2 26-15,-3 1-26 16,-9 33-1-16,0 0 1 0,10-43-1 0,3-5 1 15,-5 12 31-15,5 0-31 0,-5 9 31 16,1 4-31-16,-5 6-8 0,-4 2 8 16,0 6-7-16,0 0 7 0,0 9-7 15,0 0 7-15,0 0-7 0,-7 13 7 0,5-5-14 16,-5 4 14-16,5 4-13 0,-1-1 13 0,3 6-17 16,-4-1 17-16,4 2-17 15,4-1 17-15,-1-2 4 0,-1 2-4 16,1-3 4-16,3 3-4 15,2-4 43-15,5 2-43 0,-7-7 44 16,0-7-44-16,2 6-18 0,1-6 18 16,0-2-18-16,-4 1 18 0,11-4 22 15,1-4-22-15,10-8 22 0,6-3-22 16,-33 15 48-16,0 0-48 0,31-21 49 16,2-12-49-16,-33 33-4 0,0 0 4 15,27-34-4-15,-5-10 4 0,-6 1 18 0,-7-4-18 0,-4 1 18 16,-5 0-18-16,-5-2 0 0,-4-1 0 15,-3 7 0-15,-4-3 0 0,2 5 50 0,-7 4-50 16,4 7 51-16,-4 4-51 0,2 6 1 0,-6 0-1 16,2 5 1-16,6 5-1 0,-4 3 13 15,0 0-13-15,3 3 14 0,4 3-14 16,2-3 5-16,0 3-5 0,3 0 5 0,1 3-5 16,-6-3-2087-16</inkml:trace>
  <inkml:trace contextRef="#ctx1" brushRef="#br0" timeOffset="-166159.05">11571 15967 0,'0'0'0</inkml:trace>
  <inkml:trace contextRef="#ctx0" brushRef="#br0" timeOffset="-145513.22">5140 14071 1782 0,'0'0'0'0,"-3"16"0"0,-3 11 0 0,3-3 249 0,6 0-249 0,-3 0 250 16,2 2-250-16,2-2 181 0,1 0-181 0,-2 0 181 15,1 0-181-15,1 0 85 0,2-2-85 0,-2 1 86 16,4-3-86-16,0-1 17 0,0-3-17 0,-1 1 17 16,-3-2-17-16,2-1 18 0,-3-2-18 0,1-3 18 15,-1 1-18-15,-4-10 8 0,0 0-8 0,0 0 8 16,0 0-8-16,0 0 34 0,5-16-34 0,-5 6 34 16,0 0-34-16,-4-6 9 0,-1-2-9 0,0-5 10 15,-6 1-10-15,1-4 12 0,1-1-12 16,-3 1 13-16,3-2-13 15,1 1-4-15,2 0 4 16,-1-4-3-16,2-4 3 16,2 1-4-16,-1-2 4 0,2 5-3 15,2 2 3-15,6 1-3 16,-3 3 3-16,2 4-3 0,-1 4 3 16,8-2-29-16,2 0 29 0,-5 7-29 15,-4 5 29-15,7-3 0 16,4 0 0-16,-11 5 0 15,-1 3 0-15,-4 2-2 0,8-4 2 0,6 4-2 16,7 2 2-16,-3 5 6 16,3-2-6-16,-7 9 6 15,-5 6-6 1,-6 1-1-16,-6 7 1 0,-3-1 0 16,-6 4 0-16,0 3 1 15,-2 6-1-15,0-6 2 0,-2-1-2 16,2-2 0-16,-2-9 0 0,6 2 0 15,3-2 0-15,2-5 9 0,1-3-9 16,1-2 9-16,3-2-9 0,3-3-9 16,6-3 9-16,-2-1-8 0,-2-3 8 15,7-2 1-15,6-3-1 0,-8 4 1 0,-3-3-1 16,7-1-10-16,7-2 10 0,-7 2-9 0,2-2 9 0,10-3 0 0,7-4 0 16,-15 9 0-16,-13 3 0 0,13-1-10 0,3 1 10 0,-4 2-10 0,-5-3 10 0,8 1 15 0,4 2-15 15,-3 2 15-15,-4 1-15 0,1 0-1 0,-1 6 1 0,-8 3 0 0,-5 3 0 0,-3 3 80 0,-1 1-80 0,-1-1 81 0,-3 3-81 16,-5 0 40-16,1-1-40 0,-1 3 41 0,-5 1-41 0,2 0-2 0,-1 3 2 0,-4-3-1 0,-1 4 1 15,-2-6 44-15,-3 2-44 0,2-5 44 0,-5-2-44 0,5-3-188 0,-4-6 188 0,3-1-188 0,-1-4 188 0,-24 10-2059 0</inkml:trace>
  <inkml:trace contextRef="#ctx0" brushRef="#br0" timeOffset="-142239.12">1246 9479 628 0,'0'0'0'0,"0"0"227"0,0 0-227 0,0 0 227 16,-9 15-227-16,9-15 176 0,0 0-176 0,-5 7 176 15,-4 2-176-15,9-9 93 0,0 0-93 0,-7 12 93 16,2 3-93-16,5-15 55 0,0 0-55 0,-4 15 55 15,-1 6-55-15,5-21 38 0,0 0-38 0,0 19 39 0,0 2-39 16,0-21 3-16,0 0-3 0,5 17 3 0,2-4-3 16,-7-13 39-16,0 0-39 0,6 11 40 0,-1-4-40 15,-5-7 5-15,0 0-5 0,12-4 6 0,0-1-6 16,-12 5 41-16,0 0-41 0,14-15 41 0,2-4-41 0,-16 19 0 16,0 0 0-16,10-17 0 0,3-8 0 0,-13 25 3 15,0 0-3-15,3-20 4 0,1 1-4 16,-4 19 32-16,0 0-32 0,-4-21 33 0,1 4-33 0,3 17 45 15,0 0-45-15,-9-13 45 0,-5 1-45 16,5 8 46-16,-3 4-46 0,3-3 46 0,0 3-46 0,9 0 0 16,0 0 0-16,-7 7 1 0,-1-2-1 0,3 3 0 15,-8 3 0-15,8 1 0 0,-4-6 0 0,6 6-1 0,-2 0 1 16,1 0 0-16,8-1 0 0,-4 1 1 16,0-2-1-16,3 2 1 0,-1-5-1 0,1 2-16 0,3-4 16 15,-6-5-15-15,12 10 15 0,-3-5 8 0,-1 0-8 16,-3 0 8-16,2 1-8 0,2-3 38 0,0-3-38 15,0 0 39-15,-6 0-39 0,2 0 6 0,4-3-6 0,0-3 6 16,0 0-6-16,3-3 21 0,-3-1-21 0,3 1 21 16,-3 1-21-16,-1-3 33 0,-6 1-33 0,2 0 33 15,-4 1-33-15,-6-1-8 0,-2 1 8 0,1 1-8 16,5 1 8-16,-7 2 0 0,0-4 0 0,1 6 0 16,1-4 0-16,-6 3 2 0,3 3-2 0,1-3 3 15,2 1-3-15,-2 1 0 0,1 0 0 0,2 2 0 16,-1 2 0-16,7-2-13 0,-13 9 13 15,13-9-12-15,-9 6 12 0,5 1 0 0,-4 4 0 0,6-3 1 16,-2 1-1-16,1 3 0 0,1 0 0 0,2-2 0 16,0 2 0-16,0-5 0 0,-3 2 0 0,3-1 1 15,0 2-1-15,3 2 3 0,-1 2-3 0,1-4 3 0,3-1-3 16,-6-9-2-16,8 5 2 0,-8-5-2 0,13 4 2 16,-8-8-1-16,2 2 1 0,1-1 0 0,-2 0 0 0,-3-6 52 15,2 2-52-15,2-1 53 0,-1-1-53 0,-1-1 9 16,2 1-9-16,-2-3 10 0,-1 0-10 0,-3 2-1 15,-1 1 1-15,-1 1-1 0,1-1 1 0,-4 0 0 16,-1 3 0-16,5 6 0 0,-7-9 0 0,7 9-15 16,-9-7 15-16,9 7-15 0,-10-3 15 0,3 3 3 15,-2 0-3-15,4 1 3 0,-2 5-3 0,2-3-2 16,-4 0 2-16,4 6-2 0,-2-4 2 0,1 4-2 0,3 1 2 16,-2-3-2-16,5 3 2 0,-4 0-2 0,1 3 2 15,3-5-1-15,3 4 1 0,-3 0-35 16,0 4 35-16,0-4-34 0,4 0 34 0,-4-2 8 15,5 0-8-15,-2-3 8 0,1-2-8 0,-4-5 20 0,10 7-20 16,-3-7 20-16,-1-3-20 0,2-1 14 0,1-1-14 0,-2-4 15 16,-2 3-15-16,0-1 29 0,4-2-29 0,-2-3 29 15,-2-2-29-15,-1 2 41 0,1 0-41 0,-1 2 42 16,-3-2-42-16,-1 3-5 0,-1 1 5 0,1 1-4 16,-4-2 4-16,4 9 14 0,-9-10-14 0,9 10 15 15,-8-8-15-15,8 8-23 0,-6-6 23 16,6 6-22-16,-7-1 22 0,7 1-1 0,-10 7 1 15,10-7 0-15,-11 3 0 0,11-3-17 16,-10 12 17-16,10-12-17 0,-9 9 17 16,9-9-35-16,-12 12 35 0,9-6-34 15,1 3 34-15,-2-2 22 0,4 3-22 0,0 1 23 16,0-6-23-16,0 5-22 0,0 2 22 16,0-7-22-16,4 2 22 0,-2-2 6 15,1 2-6-15,-3-7 6 0,5 5-6 0,-5-5-2 16,13-2 2-16,-5-1-1 0,-3 0 1 15,2-1 6-15,2-1-6 0,0-2 7 16,3-1-7-16,-3 1 51 0,0-2-51 0,-4 1 52 16,4-4-52-16,-6 1 8 0,2 3-8 15,-5-1 8-15,4-1-8 0,-4 1 15 0,-4 1-15 16,4-1 15-16,0 2-15 0,-5 2-1 0,2-2 1 16,3 7-1-16,-14-8 1 0,7 4 8 0,1 4-8 0,6 0 8 15,-12 4-8-15,12-4-10 0,-9 3 10 0,9-3-9 0,-5 9 9 0,0-3 3 0,-2 3-3 0,2-2 4 16,1 1-4-16,-1 3-18 0,2-1 18 0,-3 2-18 0,6 0 18 0,-3-2 0 0,3 2 0 15,0-1 1-15,3-4-1 0,-3 1-40 0,0 2 40 0,2-1-40 0,2 0 40 0,1-1 46 0,2 1-46 16,-2-2 46-16,-2-4-46 0,6 0-1 0,0-3 1 0,0 0 0 16,-4-3 0-16,7-6 0 0,-3 1 0 0,0-2 0 15,-1-2 0-15,-4 3 51 0,1-3-51 0,2 2 52 16,-5-2-52-16,1 1 3 0,-3 1-3 0,-3-2 3 16,1 3-3-16,-1 1 20 0,-6 1-20 0,4-2 20 15,-6 3-20-15,6 2 1 0,-4 1-1 0,0 1 1 16,4-1-1-16,-2 3-4 0,-2 0 4 0,4 0-4 15,0 0 4-15,5 0-45 0,-12 3 45 0,12-3-45 16,-9 7 45-16,9-7 1 0,-9 10-1 0,6-3 2 16,-2 0-2-16,1 1-20 0,1 5 20 0,1-5-19 15,-2 1 19-15,4 1 8 0,0 2-8 0,0 0 9 16,0 0-9-16,0 0-9 0,4-3 9 0,-2 1-9 16,5-2 9-16,-2 4 15 0,0 1-15 0,2-8 15 0,-2-2-15 15,-5-3 34-15,12 0-34 0,-12 0 35 16,9-8-35-16,0 4-1 0,-4-3 1 0,2-1 0 0,2-4 0 15,-4 0 39-15,4-4-39 0,0 2 39 0,-1 2-39 16,-4 0-2-16,-8 2 2 0,3 2-2 0,-6-4 2 0,1 1 16 16,3 3-16-16,-2-1 17 0,1 2-17 15,4 7-13-15,-9-8 13 0,9 8-13 0,-12-6 13 0,12 6 0 16,-10-1 0-16,10 1 0 0,-9 1 0 0,9-1-17 16,-12 9 17-16,12-9-17 0,-7 7 17 0,7-7 0 0,-11 12 0 15,8-4 0-15,-2-2 0 0,1 1 0 0,4 1 0 16,-3-3 0-16,3 0 0 0,0-5-276 0,0 11 276 15,0-11-275-15,3 7 275 0,2-1-1570 0</inkml:trace>
  <inkml:trace contextRef="#ctx1" brushRef="#br0" timeOffset="-160657.68">9934 11971 0,'0'0'31</inkml:trace>
  <inkml:trace contextRef="#ctx0" brushRef="#br0" timeOffset="-139582.84">605 7335 651 0,'0'0'0'0,"0"0"369"0,0 0-369 0,-30 40 369 16,-19 28-369-16,49-68 224 0,0 0-224 0,-51 59 225 16,-5-3-225-16,56-56 173 0,0 0-173 0,-38 40 174 15,12-13-174-15,26-27 101 0,0 0-101 0,-14 10 102 16,10-13-102-16,4 3 28 0,0 0-28 0,14-27 28 15,16-22-28-15,-30 49 37 0,0 0-37 0,45-63 37 16,16-23-37-16,-61 86-7 0,0 0 7 0,56-72-6 16,0 0 6-16,-56 72 1 0,0 0-1 0,53-62 2 15,-3 9-2-15,-50 53-7 16,0 0 7-16,32-33-6 0,-11 16 6 0,-21 17-5 16,0 0 5-16,15-1-4 0,-9 16 4 0,-6-15-22 0,0 0 22 15,-4 24-22-15,-8 12 22 0,12-36 41 0,0 0-41 16,-17 48 41-16,-6 7-41 0,23-55 36 15,0 0-36-15,-26 72 36 0,-4 10-36 0,30-82 68 16,0 0-68-16,-21 54 68 0,9-18-68 0,12-36 2 16,0 0-2-16,-6 22 2 0,6-19-2 15,0-3 12-15,0 0-12 16,13-13 12-16,8-20-12 16,-21 33 4-1,0 0-4-15,26-41 4 0,9-14-4 0,-35 55 18 16,0 0-18-16,44-67 18 0,6-12-18 0,-50 79 0 0,0 0 0 0,39-75 0 0,-11-1 0 0,-28 76 8 15,0 0-8-15,12-51 8 0,-17 20-8 0,5 31 8 0,0 0-8 0,-16-14 9 0,-10 14-9 0,26 0 0 0,0 0 0 16,-32 12 0-16,-6 17 0 0,38-29 8 0,0 0-8 0,-33 31 8 0,-2 9-8 0,35-40-40 16,0 0 40-16,-27 36-40 0,6 0 40 0,21-36-435 0,0 0 435 15,-12 31-434-15,7-4 434 0,-16 28-1260 0</inkml:trace>
  <inkml:trace contextRef="#ctx0" brushRef="#br0" timeOffset="-139156.87">1417 6728 1446 0,'0'0'0'0,"-16"0"325"0,-10 0-325 0,9 0 326 15,4-4-326-15,13 4 158 0,0 0-158 0,0 0 159 0,0 0-159 16,0 0 96-16,0 0-96 0,7 7 96 0,-1 5-96 15,-6-12 70-15,0 0-70 0,12 26 70 16,2 8-70-16,-14-34 2 0,0 0-2 0,12 45 3 0,0 10-3 16,-12-55 36-16,0 0-36 0,9 58 36 0,-4 5-36 15,-5-63 11-15,0 0-11 0,7 57 11 0,-5-5-11 16,-2-52 35-16,0 0-35 0,3 46 36 0,1-5-36 16,-4-41 12-16,0 0-12 15,5 31 12-15,0-16-12 16,-5-15 12-1,0 0-12-15,16 6 12 0,2-15-12 16,3-3 51-16,-2-10-51 16,5 1 51-16,-3-8-51 0,7-5 0 15,5-6 0-15,2-1 0 0,7-5 0 16,-42 46 5-16,0 0-5 0,65-60 6 16,17-16-6-16,-14 21-229 0,-3 7 229 0,-25 15-229 15,-14 18 229-15,42-35-1847 0</inkml:trace>
  <inkml:trace contextRef="#ctx0" brushRef="#br0" timeOffset="-136711.24">1246 9556 751 0,'0'0'0'0,"0"0"218"0,0 0-218 0,0 0 218 16,0-14-218-16,0 14 129 0,0 0-129 0,0-5 130 15,0-2-130-15,0 7 55 0,0 0-55 0,0 0 56 16,0 0-56-16,0 0 26 0,0 0-26 0,0 0 26 15,8 12-26-15,-8-12-2 0,0 0 2 0,4 12-2 16,-4 2 2-16,0-14 48 0,0 0-48 0,3 14 48 16,-3 1-48-16,0-15 44 0,0 0-44 0,2 12 44 15,2-3-44-15,-4-9 47 0,0 0-47 0,0 0 48 0,12 7-48 16,-12-7 55-16,0 0-55 0,9-6 56 0,-1-4-56 16,-8 10 13-16,0 0-13 0,13-12 14 0,-5 0-14 15,-8 12 8-15,0 0-8 0,6-15 9 0,-3-1-9 16,-3 16 25-16,0 0-25 0,-3-12 26 0,-1 4-26 0,4 8 5 15,0 0-5-15,-10-9 5 0,-6 6-5 0,16 3-4 16,0 0 4-16,-18 0-3 0,-3 3 3 0,21-3 0 16,0 0 0-16,-21 9 0 0,2 6 0 0,19-15-9 15,0 0 9-15,-21 15-8 0,4 6 8 0,17-21-16 16,0 0 16-16,-16 28-15 0,7 1 15 0,9-29 4 0,0 0-4 16,-1 25 4-16,1-1-4 0,0-24-5 0,0 0 5 15,1 21-5-15,6-9 5 16,-7-12 40-16,0 0-40 0,6 12 40 15,2-7-40-15,-8-5 21 0,0 0-21 16,18-5 21-16,12-14-21 0,-30 19 6 0,0 0-6 16,29-17 6-16,1-5-6 0,-30 22 19 0,0 0-19 15,31-24 20-15,-4-4-20 0,-27 28 7 16,0 0-7-16,24-25 7 0,-7-1-7 0,-17 26 33 16,0 0-33-16,9-21 33 0,-5 4-33 0,-4 17 1 0,0 0-1 15,-4-15 2-15,-5 3-2 0,9 12 0 0,0 0 0 16,-13-6 1-16,-8 5-1 0,21 1 0 15,0 0 0-15,-21 1 1 0,-4 5-1 0,25-6-3 16,0 0 3-16,-19 8-3 0,3 4 3 0,16-12-54 16,0 0 54-16,-10 16-54 0,-3-1 54 0,13-15-4 15,0 0 4-15,-3 17-4 0,3 2 4 0,0-19-20 16,0 0 20-16,7 16-20 0,2-3 20 16,-9-13-9-16,0 0 9 0,10 12-9 15,2-1 9-15,-12-11 16 0,0 0-16 16,18 6 17-16,6 0-17 0,-24-6 4 15,0 0-4-15,23 0 5 0,-2-4-5 0,-21 4 45 16,0 0-45-16,23-5 46 0,1-9-46 16,-24 14-2-16,0 0 2 0,18-17-1 0,-1-3 1 15,-17 20 17-15,0 0-17 0,9-19 17 16,-9-2-17-16,0 21 5 16,0 0-5-16,-4-19 5 0,-4 2-5 0,8 17 3 15,0 0-3-15,-14-15 3 0,-7 3-3 16,21 12 21-16,0 0-21 0,-21-9 21 0,-5 6-21 15,26 3-6-15,0 0 6 16,-27-4-6-16,1 8 6 0,26-4-38 16,0 0 38-16,-26 8-38 0,5 1 38 15,21-9-29-15,0 0 29 0,-12 13-29 0,-1 5 29 16,13-18-5-16,0 0 5 16,-5 15-4-16,2 6 4 0,3-21-27 15,0 0 27-15,3 18-27 0,2 3 27 16,-5-21 2-16,0 0-2 0,7 12 3 0,2 0-3 15,-9-12-1-15,0 0 1 0,12 10 0 0,-1-1 0 16,-11-9 27-16,0 0-27 0,9 5 27 0,-1-1-27 16,-8-4 43-16,0 0-43 0,13 0 43 0,-5-4-43 0,-8 4 8 15,0 0-8-15,16-8 9 0,2-11-9 0,-18 19 1 16,0 0-1-16,10-17 1 0,1-2-1 0,-11 19 33 16,0 0-33-16,1-18 34 0,-6 3-34 0,5 15-5 15,0 0 5-15,-9-12-5 0,-3 2 5 16,12 10 2-16,0 0-2 0,-14-5 3 0,-2-1-3 15,16 6-17-15,0 0 17 0,-17 2-17 0,-1 5 17 16,18-7 3-16,0 0-3 0,-14 9 3 0,-1 3-3 16,15-12-3-16,0 0 3 0,-13 15-2 15,5 2 2-15,8-17-1 0,0 0 1 16,-5 19 0-16,-1-2 0 0,6-17-6 16,0 0 6-16,0 16-6 0,6-1 6 0,-6-15 16 15,0 0-16-15,3 10 17 0,6-1-17 16,-9-9 34-16,0 0-34 0,8 5 35 15,1-3-35-15,-9-2-6 0,0 0 6 16,12-4-5-16,2-6 5 0,-14 10 43 0,0 0-43 0,18-8 44 0,-1-8-44 16,-17 16 6-16,0 0-6 0,16-17 7 0,2-2-7 0,-18 19 13 15,0 0-13-15,5-21 13 0,-5 3-13 0,0 18 28 0,0 0-28 0,-4-14 28 0,-6 4-28 0,10 10-38 16,0 0 38-16,-12-9-38 0,-1 6 38 0,13 3-2 0,0 0 2 16,-14 3-1-16,-3 0 1 0,17-3-1 0,0 0 1 0,-12 9-1 15,-1 3 1-15,13-12-16 0,0 0 16 0,-8 14-15 0,2 3 15 16,-1-3 0-16,6-1 0 0,1 1 0 0,1-2 0 0,3 0-22 0,-1 0 22 15,1-3-22-15,1-4 22 0,-5-5-1 0,9 10 1 0,-9-10 0 0,12 4 0 0,-3-1-4 0,0-1 4 16,-1-1-4-16,-6 1 4 0,-2-2 10 0,12 0-10 0,-3-5 10 0,-2-2-10 0,4-1 5 16,1-4-5-16,-3 3 6 0,-6-3-6 0,2 3 1 0,-1 3-1 15,-1-3 1-15,-1 0-1 0,-2 3 56 0,-2-3-56 0,-1 2 57 16,-1 0-57-16,4 7-2 0,-5-5 2 0,5 5-1 0,-9-12 1 16,1 7 12-16,-1 0-12 0,9 5 13 0,-9-5-13 0,9 5-13 0,-12-4 13 0,12 4-12 15,-12 2 12-15,12-2-18 0,-9 7 18 0,9-7-18 0,-5 10 18 0,1-5-4 0,1 5 4 0,1-1-4 16,2-2 4-16,-4 2-16 0,4-1 16 0,4 2-15 0,-2 1 15 0,1 1-4 15,-3 1 4-15,0-2-3 0,0-1 3 0,0-3-30 0,4 0 30 0,-4-7-30 0,5 10 30 0,-5-10 8 0,0 0-8 0,0 0 8 0,0 0-8 16,0 0 32-16,9-7-32 0,-2 2 32 0,-2-7-32 0,4 2 1 16,-4-1-1-16,2 1 2 0,-2 2-2 0,-1-4 22 15,1 3-22-15,-5 0 22 0,3 3-22 0,-3 6 7 16,0-9-7-16,0 9 7 0,0 0-7 0,0 0 1 16,0 0-1-16,0 0 1 0,0 0-1 0,0 0-1 15,0 0 1-15,0 0-1 0,0 0 1 0,0 0 3 16,-8-2-3-16,8 2 3 0,-9-1-3 0,9 1-6 15,-12 0 6-15,12 0-6 0,-9 5 6 0,9-5 1 16,-5 7-1-16,5-7 1 0,0 0-1 0,0 0 16 0,0 0-16 16,0 0 17-16,0 0-17 0,0 0-9 0,0 5 9 15,0-5-9-15,0 0 9 0,0 0 9 0,0 0-9 16,0 0 10-16,0 0-10 0,0 0 3 0,1 8-3 16,-1-8 4-16,7 7-4 0,-7-7 13 15,0 0-13-15,0 0 14 16,0 0-14-16,0 0 9 0,0 0-9 0,0 0 10 15,0 0-10-15,0 0-1 0,0 0 1 0,0 0-1 16,6 0 1-16,-6 0 22 0,0 0-22 0,0 0 22 0,0 0-22 16,0 0-114-16,0 0 114 0,0 0-113 0,0 0 113 0,0 0-376 0,3 7 376 15,-3-7-375-15,2 12 375 0,1-3-1129 0</inkml:trace>
  <inkml:trace contextRef="#ctx0" brushRef="#br0" timeOffset="-135298.12">517 9570 348 0,'0'0'0'0,"0"0"269"0,9-14-269 0,-9 14 270 16,2-7-270-16,-2 7 183 0,0 0-183 0,0 0 183 15,0 0-183-15,0 0 169 0,0 0-169 0,0 0 169 0,10-3-169 16,-10 3 105-16,11 0-105 0,-3 0 105 0,-1 0-105 16,4 3 72-16,1-3-72 0,-3 2 73 0,0-2-73 15,3 1 56-15,2-1-56 0,-2 0 57 0,-7 0-57 16,11 0 78-16,1 0-78 0,1 0 78 0,-1-1-78 0,17-1 7 15,9 2-7-15,-29-3 7 16,-10 3-7-16,13 0 40 0,8 0-40 16,10 0 41-16,12 0-41 0,-4 3 19 15,5-3-19-15,-19 2 20 16,-6-2-20-16,1 1 0 0,3 1 0 0,-13-2 0 16,-2 0 0-16,0 0 47 0,2 2-47 15,-5 0 47-15,-6 1-47 0,-3-3 21 16,9 2-21-16,-9-2 21 0,0 0-21 15,0 0 6-15,-12 7-6 0,0-4 7 0,-2-1-7 16,0 1 47-16,-4 1-47 0,-1-1 47 16,1-3-47-16,-4 3-20 15,-4 1 20-15,1 1-19 0,-1-1 19 16,-4-1 2-16,-5 6-2 0,0-4 3 16,0 2-3-16,2-1 1 0,-2 1-1 15,6 0 2-15,2 0-2 0,1-4 16 16,0 3-16-16,5-6 17 0,3-4-17 0,1 1-4 15,-4 1 4-15,7-7-4 0,-2 3 4 16,-1-5-3-16,-1 3 3 16,6-1-3-16,-2 1 3 15,2-3-2-15,0 3 2 0,1 1-2 16,-1 0 2-16,5 2-20 16,5 0 20-16,2 5-19 15,-8-7 19-15,8 7-1 0,0 0 1 0,0 0 0 16,0 0 0-16,0 0-38 0,8-2 38 0,-8 2-38 15,9-3 38-15,0 3-2 0,3 0 2 16,-3 0-1-16,-1 0 1 0,1 3-8 16,2 4 8-16,1-2-8 0,0-5 8 0,0 0 15 0,2 0-15 15,-5 2 15-15,0-1-15 0,8 1-3 16,-1-2 3-16,-2 0-2 0,-2 0 2 16,-12 0-10-16,0 0 10 15,35-2-10-15,12 1 10 0,-47 1 50 0,0 0-50 16,44-2 51-16,7 2-51 0,-51 0 0 0,0 0 0 0,47-3 0 15,2 3 0-15,-49 0 0 0,0 0 0 16,42 0 0-16,-4-2 0 0,-38 2 45 0,0 0-45 16,35 0 45-16,-2-2-45 0,-33 2 19 0,0 0-19 15,23 0 20-15,-6-2-20 0,-17 2-5 0,0 0 5 16,13 0-5-16,-5 0 5 0,-8 0-294 0,0 0 294 16,9 2-294-16,0 0 294 0,5 3-1425 0</inkml:trace>
  <inkml:trace contextRef="#ctx0" brushRef="#br0" timeOffset="-134130.17">1366 10223 651 0,'0'0'0'0,"-5"0"246"0,-7 0-246 0,12 0 246 15,0 0-246-15,0 0 175 0,-9 2-175 0,9-2 176 16,-9 7-176-16,9-7 128 0,-12 7-128 0,10 2 129 16,-1-4-129-16,-1 3 96 0,3 3-96 0,-3-3 96 15,4 2-96-15,-3 1 39 0,3-1-39 0,0-1 39 16,3-1-39-16,-3-1 43 0,0 0-43 0,0-7 43 16,9 10-43-16,-4-6 39 0,2-1-39 0,2-3 40 15,-4 0-40-15,4-3 44 0,0-3-44 0,-1 3 45 16,1-2-45-16,0-2 10 0,3-2-10 0,0-1 11 0,-3 2-11 15,3-4 33-15,-1 0-33 16,-4 0 33-16,1 0-33 0,-6-4 10 0,2 4-10 16,-4-3 10-16,0 3-10 15,-4-2 10-15,-1 0-10 0,0 6 11 16,-2-1-11-16,-2 6 10 0,-5-3-10 0,5 8 10 16,-3 5-10-16,0-2-1 0,-2 5 1 0,2 2-1 15,-6 2 1-15,1 0 13 16,-4 0-13-16,7 1 13 0,-2 1-13 15,5-4 15-15,-1 0-15 0,3 0 16 0,2 0-16 16,6-2 57-16,-3 0-57 0,4-1 57 16,0 1-57-16,4-5 0 0,1 2 0 0,-5-7 0 15,9 9 0-15,3-6-3 0,0 1 3 0,-7-3-3 16,-1-1 3-16,1 0 19 16,7-1-19-16,2-3 20 0,2-1-20 0,10-2 13 15,0-2-13-15,-5 3 13 0,-3 0-13 16,3-2 2-16,-4-2-2 0,-3-2 2 15,-1-4-2-15,-1 4 53 0,-3 4-53 16,-4-8 54-16,-5 1-54 0,0 1 7 16,-4 0-7-16,3 2 7 0,-6 2-7 15,-2 3 32-15,0-3-32 0,-5 1 32 16,2 1-32-16,-6 2-7 0,-3 1 7 0,4 4-6 16,-1 2 6-16,-2 4-3 0,-7 4 3 0,6 0-3 15,4 3 3-15,-1 3-54 0,1-1 54 16,5-1-54-16,3 1 54 0,0-2 9 15,4 0-9-15,2-1 9 16,3-3-9-16,3 1-13 0,-1 1 13 16,1-5-13-16,2 2 13 0,2-2 0 15,6 2 0-15,-8-5 0 16,0 1 0-16,4 1 0 16,7-1 0-16,-16-3 1 0,8 2-1 15,-2-2 14-15,2-2-14 0,-1 2 15 0,2-3-15 16,5-1 1-16,7-1-1 0,-7 2 2 0,-2-3-2 15,2 0 34-15,2-1-34 0,-2-2 35 0,-2-3-35 0,-3 4 17 16,-4-4-17-16,-1 0 17 0,-4 1-17 0,-6 6 0 16,3-2 0-16,3 7 0 0,-12-5 0 0,1 0 22 15,-1 0-22-15,0 3 23 16,-2 4-23-16,1 1-29 0,0 4 29 0,-3-2-29 16,4 2 29-16,1 0 21 0,-1-2-21 15,3 2 21-15,0 2-21 0,9-9-2 0,-12 8 2 16,12-8-2-16,-5 7 2 0,5-7-277 0,-4 9 277 0,4-9-277 15,9 12 277-15,-4 0-1605 0</inkml:trace>
  <inkml:trace contextRef="#ctx0" brushRef="#br0" timeOffset="-133301.03">1344 10387 774 0,'0'0'0'0,"0"0"304"0,-7-6-304 0,7 6 304 15,0-6-304-15,0 6 250 0,3-7-250 0,-3 7 250 0,0 0-250 16,0 0 174-16,0 0-174 0,0 0 174 0,-9-2-174 15,9 2 106-15,-12-3-106 0,3-1 107 0,1 1-107 16,-1 1 50-16,-5 2-50 0,-2-2 50 0,2 0-50 0,-7-1 34 16,0-2-34-16,4 1 34 15,-4 3-34-15,2-1 13 0,-2 2-13 0,0-3 13 0,-2 3-13 16,-1-2 47-16,-3 0-47 0,1-1 47 0,0 1-47 16,-4-5-10-16,-3 2 10 15,2-4-10-15,1 3 10 16,0 0-6-16,-1 3 6 15,6-4-5-15,-1 0 5 0,5 2-1 16,-2 0 1-16,6 2-1 0,1-3 1 16,2 3 8-16,2 0-8 15,0-1 9-15,3-1-9 16,0 2-1-16,4-1 1 0,5 4 0 16,0-9 0-16,0 9-3 0,-5-6 3 0,5 6-2 15,-7-6 2-15,7 6 2 0,-12 0-2 16,12 0 2-16,-6-3-2 0,6 3-7 0,-5-7 7 15,5 7-6-15,0 0 6 0,0 0 9 16,0 0-9-16,0 0 10 0,0 0-10 0,0 0-8 0,0 0 8 16,0 0-8-16,0 0 8 0,0 0-10 0,0 0 10 0,0 0-9 0,9 2 9 0,0 0-34 15,-1-2 34-15,5 3-33 16,-5-3 33-16,6 0 0 0,4 0 0 0,-10 2 1 16,-4-2-1-16,5 1-3 0,3 1 3 0,11 0-2 15,10-2 2-15,7 0 0 0,4 0 0 16,-11 0 0-16,-10 0 0 0,6 2-2 15,1 1 2-15,-13-3-1 0,-4 0 1 0,4 0 0 16,1 0 0-16,-10 0 0 0,-4 0 0 16,8 0 22-16,-1 0-22 0,-11 0 22 0,0 0-22 15,0 0 3-15,12 0-3 16,-7 3 4-16,6-3-4 16,-6 2 39-16,0 0-39 0,-5-2 39 15,0 0-39-15,0 0 12 0,-14 9-12 0,-2-1 12 0,-1-3-12 16,-9 2 6-16,-6 0-6 0,-1-2 6 15,-5-1-6-15,-6-4 1 0,0 0-1 0,6 0 1 16,-1 0-1-16,4 0 0 0,2 1 0 16,2 1 0-16,1-2 0 0,0 0-30 15,1-2 30-15,-1 1-30 0,4 1 30 16,-1 0 36-16,1 0-36 0,5-4 37 0,-1 2-37 16,6-1-40-16,5 0 40 0,-1-1-39 15,3 1 39-15,9 3-24 0,0 0 24 16,0 0-23-16,6-9 23 0,6 1-10 0,5-3 10 15,-4 6-10-15,-5-2 10 0,13 4 1 16,6 3-1-16,-14-2 2 0,0 2-2 16,9 0 5-16,8 0-5 0,-18 0 6 0,-6-3-6 15,11 3-44-15,8 3 44 0,6-1-44 0,7 1 44 16,13 1-385-16,5-1 385 0,-26 0-385 0,-13 1 385 16,27 5-1194-16</inkml:trace>
  <inkml:trace contextRef="#ctx0" brushRef="#br0" timeOffset="-132095.18">1485 10941 673 0,'0'0'0'0,"0"0"187"0,-16-7-187 0,11 4 187 0,-2-1-187 15,7 4 259-15,0 0-259 0,0 0 259 0,-10 0-259 16,10 0 152-16,0 0-152 0,0 0 153 0,-13 7-153 16,13-7 68-16,0 0-68 0,-3 7 69 0,1 5-69 0,2-12 50 15,0 0-50-15,-3 17 50 0,3 0-50 16,0-17 68-16,0 0-68 0,0 19 68 0,3 2-68 0,-1-2 39 16,1-7-39-16,1-2 39 0,-2-3-39 15,1 0 20-15,1-4-20 0,-4-3 20 0,8-3-20 0,-8 3 22 16,9-4-22-16,-4-1 22 0,-1-7-22 0,1 0 49 15,-1-3-49-15,-4-4 49 0,3 2-49 0,-1-6 3 16,1-1-3-16,-3 7 4 0,4 5-4 16,-4 12 19-16,0 0-19 0,0-15 20 0,-4 3-20 15,4 12 3-15,0 0-3 0,-3-11 4 0,-2 3-4 16,5 8 2-16,0 0-2 0,-7-5 3 0,-4 1-3 16,2 4 0-16,-3 0 0 0,3 4 0 15,1 1 0-15,-1 2 1 0,-3-2-1 16,3 3 1-16,0 3-1 0,0-3 1 0,4 2-1 15,-2 2 1-15,6 2-1 0,-6 0-2 16,1-2 2-16,6 0-1 0,0-2 1 16,2 1 38-16,-2-6-38 0,4 5 38 0,-1 2-38 15,2 0-20-15,4 0 20 0,0-7-20 16,3 2 20-16,0-5 37 16,-1-1-37-16,1-1 38 0,0-1-38 15,0-6 5-15,-3-3-5 0,2 3 6 16,-1 2-6-16,1-11 1 0,1-4-1 0,-3 8 2 15,-1-1-2-15,4 0 37 0,-3-1-37 16,0-1 37-16,0-3-37 0,-1 3 3 0,-4 0-3 16,1-1 4-16,-5 8-4 0,0 8 17 15,0 0-17-15,-3-16 17 0,-3 1-17 0,-2 3 4 16,-5 3-4-16,5 0 5 0,-1 6-5 16,9 3 7-16,0 0-7 0,-14 0 7 15,2 2-7-15,12-2 0 0,0 0 0 16,-18 10 1-16,1 2-1 0,-1 2-28 0,1 1 28 15,5 1-28-15,3-1 28 0,-3 1-1 16,-1-8 1-16,8 8 0 0,2-1 0 16,1 0-11-16,2 1 11 0,2 5-10 15,1-4 10-15,2 2-2 16,2-7 2-16,2 3-1 0,5-3 1 0,-2-5 4 16,1 0-4-16,-3 0 4 0,2-1-4 0,1-2 0 15,-1-4 0-15,-2 0 0 0,3-4 0 0,-1 1 16 16,2-7-16-16,-6 3 17 0,5 0-17 15,-1-2 3-15,-2-3-3 0,3-3 4 16,2-6-4-16,-6 3 0 16,0-3 0-16,-4 2 1 0,-5 2-1 15,0 0 22-15,0 1-22 16,-5 3 22-16,1 2-22 0,-4 1 19 0,-5 0-19 16,-1 4 20-16,2-2-20 15,-2 4 4-15,2 1-4 0,0 3 5 0,-2 0-5 16,-2 0 1-16,2 3-1 0,0 1 1 0,2 1-1 15,-4 2 3-15,2 2-3 0,5-4 4 16,-3 2-4-16,3-1-3 0,1 3 3 0,-1 0-3 0,4 3 3 0,1-4-32 0,1 1 32 16,3 1-32-16,0-5 32 0,3 4-10 0,1 1 10 0,1-3-10 0,0 1 10 0,4-2-250 0,3 1 250 0,-3-1-250 15,0 0 250-15,12 6-1607 0</inkml:trace>
  <inkml:trace contextRef="#ctx0" brushRef="#br0" timeOffset="-131393.86">1499 11051 1143 0,'0'0'0'0,"0"0"232"16,0 0-232-16,0 0 232 0,0 0-232 0,0 0 252 16,0 0-252-16,0 0 252 0,0 0-252 0,0 0 166 15,0 0-166-15,0 0 166 0,0 0-166 0,0 0 91 16,-9 0-91-16,1 0 92 0,-1 0-92 0,-3 0 87 0,-6-2-87 16,4 2 88-16,-5 0-88 0,0-3 69 0,-2-3-69 15,0 3 69-15,-2 0-69 0,-1-1 21 0,-3 2-21 16,6-3 21-16,0-2-21 0,-1 1 9 0,-1-5-9 0,-1 3 9 15,1-1-9-15,-2-3 4 16,-1 0-4-16,4 3 5 0,-3 1-5 16,-1 1-1-16,-4 0 1 15,0 2 0-15,-5-5 0 16,1 5 1-16,-5-6-1 16,4 4 1-16,2 2-1 15,-2 0 0-15,5-2 0 0,4 2 0 16,3 0 0-1,-1 1 3-15,-2-2-3 0,5 0 4 16,-2 3-4-16,6-2-2 0,1-2 2 16,-2 2-1-16,1 1 1 15,3 1-6-15,-2-6 6 0,4 3-5 16,2-1 5-16,1 2 0 0,0 1 0 16,0 1 0-16,1-1 0 0,1 3-8 0,-2-3 8 15,9 4-8-15,-5-2 8 0,5 2-8 16,0 0 8-16,0 0-8 0,0 0 8 15,0 0-15-15,0 0 15 0,0 0-15 0,0 0 15 16,0 0-25-16,14 6 25 0,-2-5-24 16,-3 3 24-16,5 3 5 0,1-4-5 15,-1 0 5 1,-2 3-5-16,2-3-2 0,2-3 2 0,-2 3-1 16,2 1 1-16,1 1 0 0,1-3 0 0,-4 1 1 0,-2-1-1 0,5 0-4 0,4-2 4 0,-8 0-4 0,-8 0 4 15,4 0 9-15,3 0-9 0,7 3 9 0,11-1-9 0,3 1-1 0,7-1 1 0,-12 3 0 0,-10-3 0 0,8 1 10 0,-3 1-10 16,-3-1 10-16,-7 0-10 0,1 1-8 0,-2 1 8 0,-3-1-8 0,-6-3 8 0,-3-1 3 0,5 7-3 0,-5-7 4 0,-14 7-4 0,6-4 0 0,-5-1 0 15,1 2 1-15,-5 1-1 0,-4 2 6 0,-5-6-6 0,3 3 7 0,-5-3-7 0,2 1-1 0,-4-2 1 0,4 0-1 0,3 0 1 0,-3-2-17 16,1 1 17-16,3-1-17 0,1 0 17 0,0 1-5 0,-5-3 5 0,-1 2-4 0,-2-1 4 0,6 1-4 0,-2 1 4 0,8 1-3 16,5 0 3-16,3 0-7 0,-1 1 7 0,3-2-6 15,-2 1 6-15,9 0-43 0,12-11 43 0,-12 11-42 16,0 0 42-16,0 0 12 0,14-1-12 0,11-5 13 16,15-4-13-16,-2 1 2 0,9-1-2 15,-20 5 2-15,-7 2-2 0,7-1-362 16,-1 1 362-16,30-4-362 0,21 0 362 15,52-8-1416-15</inkml:trace>
  <inkml:trace contextRef="#ctx0" brushRef="#br0" timeOffset="-125698.15">4345 9564 1009 0,'0'0'0'0,"0"0"0"16,0 0 0-16,0 0 284 0,0 0-284 0,0 0 285 15,0 0-285-15,0 0 229 0,0 0-229 0,0 0 229 16,0 0-229-16,0 0 142 0,0 0-142 0,0 0 142 16,0 0-142-16,0 0 87 0,0 0-87 0,-9 21 88 0,-5 7-88 15,14-28 43-15,0 0-43 0,-12 39 44 0,-5 4-44 16,17-43 58-16,0 0-58 0,-12 41 59 0,1 2-59 16,11-43 38-16,0 0-38 0,-7 36 38 0,7-9-38 0,0-27 34 15,0 0-34-15,0 21 35 0,7-9-35 0,-7-12 24 16,0 0-24-16,19 4 25 0,14-16-25 0,-33 12 34 15,0 0-34-15,27-19 35 0,-1-9-35 16,-26 28 2-16,0 0-2 0,21-29 2 16,-4-10-2-16,-17 39 0 15,0 0 0-15,4-37 0 0,-8 0 0 16,4 37 1-16,0 0-1 16,-8-29 1-16,-10 1-1 0,1 11 65 15,-4 7-65-15,3 4 65 0,2 8-65 0,2 5 58 16,0 5-58-16,2 0 58 15,4 7-58-15,8-19-3 16,0 0 3-16,-9 29-3 0,0 9 3 16,9-38 38-16,0 0-38 0,-9 36 38 15,2 2-38-15,7-38-13 16,0 0 13-16,-1 31-13 0,2-4 13 0,-1-27 17 16,0 0-17-16,4 19 17 0,5-7-17 15,-9-12 35-15,0 0-35 0,21 0 35 0,13-7-35 16,-34 7 5-16,0 0-5 15,30-12 5-15,2-5-5 0,-32 17 13 16,0 0-13-16,24-22 13 0,-6-8-13 0,-18 30-4 16,0 0 4-16,5-25-3 0,-7-3 3 0,-7 11-51 15,-6 2 51-15,2 8-50 16,3 5 50-16,-8 7 24 16,3 7-24-16,1 2 25 15,-2 7-25-15,5-6 38 16,3 2-38-16,-1-1 38 0,2-1-38 15,4-3 0-15,1 2 0 0,-2-1 1 16,4-4-1-16,4-2 1 0,1 2-1 0,-1-4 1 16,-1 2-1-16,-3-7 38 15,0 0-38-15,9 3 38 0,-1 0-38 0,1 3-9 0,2-6 9 16,-11 0-8-16,8 1 8 0,-8-1 36 16,7 0-36-16,6-1 37 0,4-5-37 15,2 1-20-15,2-2 20 0,-3 1-19 16,-2-3 19-16,-8-1 2 0,-6-4-2 15,1 2 3-15,-3 2-3 0,-5-2-20 0,2 0 20 16,-6 0-19-16,0 1 19 0,-3 4 3 0,-2 1-3 0,2 6 3 0,3 0-3 0,-3 1 18 0,1 6-18 16,3 2 19-16,1 1-19 0,-2 2-51 0,-3 0 51 0,6-3-51 0,1-1 51 0,5 1 28 15,-3-2-28-15,6-1 28 0,2 0-28 0,-1 1-20 0,-2-2 20 0,-2-5-20 0,8 8 20 0,-1-3 5 16,2 1-5-16,0-6 5 0,-6 1-5 0,6-1 0 0,-4-1 0 0,-5 1 0 0,9 0 0 0,-9 0-646 0,12-4 646 0,-12 4-645 0,9 0 645 0,0 0-1394 16</inkml:trace>
  <inkml:trace contextRef="#ctx0" brushRef="#br0" timeOffset="-123689.84">4396 9673 359 0,'0'0'0'0,"0"0"0"0,0 0 0 0,0 0 288 16,0 0-288-16,0 0 288 0,0 0-288 0,0 0 215 16,0 0-215-16,0 0 215 0,0 0-215 0,0 0 133 0,0 0-133 15,0 0 133-15,0 0-133 0,0 0 95 0,-9 6-95 16,9-6 95-16,-12 9-95 0,7-4 61 0,-4 4-61 15,5 1 61-15,-1-5-61 0,-2 2 74 0,2 0-74 16,5 2 74-16,-4-6-74 0,3 6 20 0,1-1-20 16,0-1 20-16,0-4-20 0,0-3 1 0,1 11-1 0,-1-11 1 15,4 10-1-15,-4-10 41 0,3 12-41 0,-3-12 41 16,6 12-41-16,-6-12-1 0,5 7 1 0,-5-7-1 16,7 5 1-16,-7-5 6 0,9 2-6 0,-9-2 6 15,12 3-6-15,-12-3 57 0,9 0-57 0,-9 0 57 16,5 0-57-16,-5 0-1 0,0 0 1 0,0 0-1 15,3-8 1-15,-3 1 23 0,0 0-23 0,0 0 24 16,0-2-24-16,0 3 0 0,-3-3 0 0,3 2 0 16,-5-1 0-16,1 1 0 0,1-2 0 0,3 9 0 15,-6-8 0-15,3 13 0 0,-2 8 0 0,5-13 0 16,-4-6 0-16,1-1 3 0,1-2-3 0,-2 2 4 16,4-1-4-16,0 8 22 0,-5-9-22 0,5 9 22 0,0 0-22 15,0 0-2-15,0 0 2 0,0 0-1 0,0 0 1 16,0 0 39-16,-7 12-39 0,7-12 39 0,-5 9-39 15,1-2-20-15,-1-1 20 0,2 1-20 0,1 4 20 16,-2-6 43-16,4 2-43 0,-3-2 43 0,3 2-43 16,0-1-5-16,0 3 5 0,0-9-5 0,0 12 5 0,0-12 12 15,0 0-12-15,0 0 13 0,0 0-13 0,0 0 6 16,9 2-6-16,-9-2 6 0,8 3-6 0,-1-3 0 31,2 0 0-31,-4 0 1 0,1-2-1 0,1 1 15 0,-2-1-15 16,4-3 15-16,-6 1-15 15,-3 4 3-15,12-10-3 0,-12 10 3 16,6-12-3-16,-6 7 0 0,3-5 0 16,-3 10 1-16,0-11-1 0,0 11 19 15,0-6-19-15,0 6 20 0,-3-12-20 0,3 12 71 16,-9-7-71-16,9 7 71 16,-12-9-71-16,12 9 32 0,-9-7-32 15,9 7 33-15,-9 0-33 0,9 0 20 16,-12 0-20-16,12 0 20 15,-9 4-20-15,9-4 37 0,-5 10-37 16,5-10 37-16,0 0-37 0,0 0 0 16,0 0 0-16,0 0 0 0,0 0 0 0,0 0-2 0,0 9 2 15,0-9-1-15,3 12 1 0,-3-12-684 0,6 12 684 0,-6-12-684 16,12 12 684-16,2 0-977 0</inkml:trace>
  <inkml:trace contextRef="#ctx0" brushRef="#br0" timeOffset="-118941.2">4611 9168 460 0,'0'0'0'0,"0"0"0"0,0 0 0 0,0 0 304 15,0 0-304-15,0 0 304 0,0 0-304 0,0 0 190 16,0 0-190-16,0 0 190 0,0 0-190 0,0 0 141 15,0 0-141-15,0 0 142 0,0 0-142 0,0 0 143 16,-4 9-143-16,4-9 144 0,-5 12-144 0,1-4 104 16,-1 2-104-16,2-4 105 0,-1 1-105 0,3 5 66 15,-3 0-66-15,1-6 67 0,3 3-67 0,-2 0 74 16,-2 3-74-16,-1-6 74 0,2 3-74 0,-1-4 54 16,4 2-54-16,0-7 54 0,0 9-54 0,0-9-1 0,0 10 1 15,0-10-1-15,-5 8 1 0,5-8 8 0,0 0-8 16,0 0 8-16,0 0-8 0,0 0 1 0,2 9-1 15,-2-9 1-15,3 12-1 16,-3-12 43-16,0 9-43 0,0-9 43 0,-5 10-43 16,5-10 0-16,-4 12 0 0,4-12 0 15,-3 9 0-15,3-9 25 0,-2 6-25 0,2-6 26 16,0 0-26-16,0 0 0 0,0 0 0 16,0 0 1-16,-3 9-1 0,3-9 15 0,-6 12-15 15,6-12 16-15,-7 9-16 0,7-9 4 16,-1 12-4-16,-3-6 5 0,-1 3-5 0,5-4 32 15,0 2-32-15,0 0 32 0,0-2-32 0,-4 2 0 16,1 2 0-16,1-4 0 0,-1 2 0 0,-3-2-3 0,-1 2 3 16,7-7-2-16,-3 8 2 0,3-8-2 15,-5 12 2-15,5-12-2 0,0 10 2 16,0-10-11-16,0 12 11 0,0-3-11 0,0-2 11 16,0 1-4-16,-4 5 4 0,2-8-4 0,2 2 4 15,-3-1 5-15,-2 3-5 0,1 0 6 16,-1-6-6-16,1 6 0 15,1-1 0-15,1 1 0 0,-1-2 0 0,-3 1 5 16,3 1-5-16,-1 1 5 0,-1-5-5 0,2 5-5 16,3-4 5-1,0 2-4-15,0 3 4 0,-4-5 1 16,-1 3-1-16,5 0 1 0,0-4-1 16,0 2-1-16,-5-1 1 0,1 3-1 15,-1-4 1-15,2 2 32 0,-6 2-32 0,5-1 33 16,3-1-33-16,-6 0-13 0,1 1 13 0,6-8-12 15,-7 9 12-15,7-9 6 0,-5 12-6 16,5-12 6-16,-3 9-6 0,3-9-4 0,-6 10 4 0,3-1-3 16,1-4 3-16,2 5-4 0,0-1 4 15,0-3-3-15,-3 3 3 0,-1 0 0 16,2-1 0-16,-1-1 0 16,3 0 0-16,0 1 6 0,0-4-6 15,0 5 6-15,-4-4-6 16,3 2-1-16,-3-1 1 0,4 1-1 15,-3 0 1-15,3-7 4 0,-6 10-4 0,6-10 5 16,0 12-5-16,0-12 0 16,0 0 0-16,-3 9 0 0,3 0 0 15,0-9 0-15,0 0 0 0,-5 12 0 0,1 3 0 0,4-15 0 16,0 0 0-16,-5 15 0 0,-2 1 0 0,7-16-1 0,0 0 1 0,-5 17 0 0,1 0 0 0,4-17 0 16,0 0 0-16,-5 17 0 0,0 1 0 0,5-18-2 0,0 0 2 0,-4 12-2 15,1-2 2-15,3-10 0 0,0 0 0 0,-2 10 0 0,2 0 0 0,0-10 0 0,0 0 0 16,-3 9 0-16,3-5 0 0,0-4 2 0,0 0-2 0,0 8 3 0,-4-1-3 0,4-7 0 0,0 0 0 0,0 10 1 0,-5 2-1 0,5-12 21 15,0 0-21-15,-4 11 21 0,1 1-21 0,3-12-18 0,0 0 18 0,-2 8-18 0,-1 2 18 0,3-10-3 0,0 0 3 16,-4 11-3-16,2-1 3 0,2-10-1 0,0 0 1 0,0 12 0 0,0-3 0 0,0-9-1 0,0 0 1 16,0 8-1-16,-3 3 1 0,3-11-3 0,0 0 3 0,0 5-2 0,0 2 2 0,0-7 0 15,0 0 0-15,0 0 0 0,-5 6 0 0,5-6-75 0,0 0 75 0,0 0-74 0,0 0 74 0,0 0-211 16,0 0 211-16,0 0-211 0,0 0 211 0,0 0-1632 16</inkml:trace>
  <inkml:trace contextRef="#ctx0" brushRef="#br0" timeOffset="-118225.89">4455 9575 191 0,'0'0'0'0,"0"0"0"0,0 0 0 0,0 0 320 0,-3 10-320 15,3-10 320-15,-6 7-320 0,3 2 147 0,3-4-147 16,0 5 147-16,0 0-147 0,-4 6 237 0,-1 6-237 15,5-7 237-15,0 1-237 0,0 1 154 0,-3 0-154 16,3 0 154-16,0 1-154 0,-5-3 76 0,1-1-76 16,1-2 76-16,1-2-76 0,2 2 41 0,0-3-41 15,2 3 42-15,1 0-42 0,-3 3 5 0,-3 2-5 16,3-1 5-16,0-3-5 0,0 1 23 16,0 0-23-16,0 0 24 15,0 1-24-15,0-3 0 0,-2 4 0 16,2-1 0-16,-4-1 0 0,-1-1 6 15,2 1-6-15,-3 0 7 0,6 3-7 0,-3-8 15 16,-1-1-15-16,3 4 15 0,1 2-15 16,0-4 1-16,-4 1-1 0,1 1 1 0,3-6-1 0,-6 3 45 15,3-6-45-15,3 6 46 0,-4-4-46 16,3 2-13-16,-3-2 13 0,4-5-12 0,-5 7 12 16,5-7 0-16,0 0 0 0,0 0 1 0,0 0-1 0,0 0 0 15,0 0 0-15,0 0 1 0,-4 9-1 0,-1-2 2 16,2 1-2-16,3-8 2 0,-9 5-2 0,9-5 2 0,0 0-2 15,0 0 2-15,0 0-2 0,0 0-390 0,0 0 390 16,0 0-390-16,0 0 390 0,0 0-998 0</inkml:trace>
  <inkml:trace contextRef="#ctx0" brushRef="#br0" timeOffset="-117496.16">4417 9676 516 0,'0'0'0'0,"-4"5"0"16,-1 5 0-16,2 1 332 0,-3-1-332 0,3 2 333 15,-1-5-333-15,3 2 260 0,-3-3-260 0,1 3 261 16,3 1-261-16,-2 1 148 0,-2 1-148 0,1-4 149 0,3 1-149 16,0 1 129-16,-5 2-129 0,5-3 129 15,0-1-129-15,-4 3 35 0,1-3-35 0,1 1 36 0,-2 3-36 16,4 0 53-16,-3 1-53 0,1 1 54 0,2 0-54 15,-3 0 36-15,-1 1-36 0,2-3 36 0,-1 4-36 0,-1-4 61 16,-1 0-61-16,2 3 61 0,-3 0-61 0,3 3 1 16,-6 0-1-16,4 3 1 0,1-2-1 15,1 3 24-15,1 1-24 0,-1-3 25 16,-1-1-25-16,2-4 37 0,-4-2-37 16,4 2 37-16,-2-1-37 15,1-1-13-15,1 1 13 0,-1 2-13 16,-1-4 13-16,-1 3 30 0,1 0-30 15,-1-1 30-15,-2 0-30 16,2-2-1-16,1 0 1 0,3 3 0 16,-3 6 0-16,-1-7 59 0,-4-1-59 15,2 8 60-15,2 3-60 0,1-7 20 16,-4-3-20-16,2 1 20 0,3 6-20 16,-6-6 22-16,-5 1-22 0,11 1 23 15,3-1-23-15,-4-3 35 0,4 1-35 0,-2-2 36 0,2 0-36 16,-3 0-1-16,-6 0 1 0,6-3 0 0,-1 1 0 15,-1 0 13-15,-4 1-13 0,9 1 13 0,0-6-13 0,-5 5-1 0,-4 1 1 0,1 0 0 16,1 0 0-16,-2-2 4 0,0 2-4 0,0-3 4 16,1 1-4-16,2-1-5 0,-1-4 5 0,2 3-4 15,-4 3 4-15,6-6 9 0,-2-2-9 0,5-3 9 0,-9 12-9 0,9-12 9 0,0 0-9 0,0 0 10 16,0 10-10-16,0-10 9 0,0 0-9 0,0 0 9 0,0 11-9 0,0-11-3 0,-9 7 3 0,9-1-3 16,-3 3 3-16,3-9 9 0,0 0-9 0,0 0 9 0,3 12-9 0,-3-12-9 0,0 0 9 0,0 0-8 15,0 5 8-15,0-5-4 0,0 0 4 0,0 0-4 16,0 0 4-16,0 0-150 0,0-5 150 0,0 5-149 0,0 0 149 15,0 0-284-15,5-12 284 0,-1 3-284 16,1 3 284-16,4-6-1564 0</inkml:trace>
  <inkml:trace contextRef="#ctx0" brushRef="#br0" timeOffset="-117017.22">4405 9961 796 0,'0'0'0'0,"-6"17"0"15,-2 11 0-15,8-28 261 0,0 0-261 0,-13 30 262 0,1 12-262 16,12-42 242-16,0 0-242 0,-17 44 242 0,-4 6-242 15,21-50 163-15,0 0-163 0,-23 51 163 0,2 1-163 16,21-52 85-16,0 0-85 0,-17 50 85 0,-1 0-85 16,18-50 68-16,0 0-68 0,-17 48 69 0,4 3-69 0,13-51 18 15,0 0-18-15,-8 41 19 16,2-1-19-16,6-40 13 0,0 0-13 0,-3 31 14 0,-1-7-14 16,4-24 45-16,0 0-45 0,-3 19 46 0,1-7-46 0,2-12 42 15,0 0-42-15,0 5 42 0,0-5-42 0,0 0-55 16,0 0 55-16,5-9-54 0,-1-6 54 0,1-9-1851 15</inkml:trace>
  <inkml:trace contextRef="#ctx0" brushRef="#br0" timeOffset="-115921.25">4232 10328 393 0,'0'0'0'0,"0"0"0"0,0 0 0 0,0 0 358 15,0 0-358-15,0 0 359 0,0 0-359 16,0 0 226-16,0 0-226 0,0 0 227 0,0 0-227 0,0 0 136 16,0 0-136-16,0 0 137 0,0 0-137 0,0 0 92 15,0 0-92-15,0 0 93 0,-9 16-93 0,9-16 59 16,0 0-59-16,-4 15 59 0,-1 4-59 0,-2-2 33 15,5-1-33-15,-1-1 33 0,3 0-33 0,0-3 56 16,3-3-56-16,-1 0 56 0,2-3-56 0,-4-6 0 16,3 9 0-16,-3-9 1 0,9 4-1 0,-9-4 36 0,5-9-36 15,-5 9 36-15,4-7-36 0,-4 7 18 0,0 0-18 16,0 0 19-16,1-9-19 0,3 3 0 0,-4-3 0 16,0 0 0-16,0 1 0 0,0 1 0 0,0-3 0 15,0 5 0-15,-4-2 0 0,4 7-1 0,0 0 1 0,0 0 0 16,-5-11 0-16,5 11-8 0,0 0 8 0,0 0-8 15,-14-5 8-15,7 4-4 0,2 1 4 0,5 0-3 16,-9 0 3-16,9 0-1 0,-9 3 1 0,9-3 0 16,-3 9 0-16,-2-4 30 0,1 2-30 0,1 1 30 15,1 2-30-15,-2-1 31 0,1-4-31 0,1 5 31 16,2 1-31-16,-3-1 49 0,3-7-49 0,0 10 50 16,0-5-50-16,3 1 36 0,-3-2-36 0,5-2 37 15,-1 2-37-15,-4-7 40 0,10 6-40 16,-10-6 40-16,13 6-40 15,-13-6 4-15,8-4-4 0,-8 4 5 16,13-3-5-16,-13 3 28 0,12-12-28 0,-7 7 28 16,0-4-28-16,2-1-1 0,-1-2 1 15,-3 3 0-15,2-3 0 0,-5 2-1 16,0-2 1-16,4 1 0 0,-4 5 0 16,-4-3 6-16,4-3-6 0,-5 3 6 0,2 3-6 15,-1-3 50-15,-1 6-50 0,5 3 50 16,-9-11-50-16,9 11 15 0,-9-5-15 15,9 5 15-15,-8 0-15 0,8 0 8 0,-9 5-8 0,9-5 8 16,-12 12-8-16,6-5 35 0,3 0-35 16,-2 5 35-16,1 2-35 0,-1-2 3 15,-2 0-3-15,5 3 4 16,-1 4-4-16,3-7 1 0,-4 0-1 16,4 4 2-16,4-1-2 15,-4-3 25-15,3-3-25 16,2 1 26-16,4-2-26 0,0-2-3 15,0-3 3-15,-1-1-3 0,1 1 3 0,-2-6 37 16,4-8-37-16,-3 5 38 16,-1 0-38-16,2-4 0 0,2-4 0 0,-4 2 1 15,-2 2-1-15,2-4 5 0,1-1-5 16,-2-1 5-16,2 1-5 0,-8 0 1 16,0-3-1-16,0 5 1 15,-5-1-1-15,2 2 0 0,-6 2 0 16,0 5 1-16,1 1-1 15,-5-1-2-15,5 3 2 0,-5 6-2 0,5 3 2 0,-3-2 0 0,-5 5 0 16,8 4 0-16,-5 1 0 0,3 1 47 0,-2-1-47 0,3 9 48 16,0 0-48-16,-3-3-10 0,0-2 10 0,7 5-9 0,-1 0 9 0,6-7 38 0,6-4-38 15,-3 1 38-15,2-2-38 16,1-7-6-16,1-6 6 0,1 4-6 0,1 1 6 0,0-10-2 0,-1-6 2 16,1 7-2-16,0 4 2 0,0-12-292 0,3-7 292 15,-3 10-291-15,-4 3 291 0,11-10-1938 0</inkml:trace>
  <inkml:trace contextRef="#ctx0" brushRef="#br0" timeOffset="-113834.27">4001 10858 371 0,'0'0'0'0,"0"0"0"0,-5 0 0 0,5 0 232 16,-13-3-232-16,13 3 233 0,0 0-233 0,0 0 237 0,0 0-237 15,0 0 238-15,0 0-238 0,0 0 155 0,-8 7-155 16,-1 2 155-16,0-3-155 0,1 3 112 0,-1 0-112 15,0 3 112-15,4 0-112 0,-4 0 86 0,2-6-86 0,5 6 86 16,-1 0-86-16,3-12 75 0,0 0-75 0,0 14 75 16,-4 9-75-16,4-10 55 0,-3 1-55 0,3 3 56 15,3 2-56-15,1-7 46 0,-1-3-46 0,3 3 46 16,-1-2-46-16,2-2-2 0,-2-6 2 0,4 5-2 16,0-3 2-16,-1-3 26 0,1-2-26 0,-2 2 26 15,-2 1-26-15,4-4 31 0,-4-3-31 0,2 5 31 16,2 0-31-16,-4-9 0 0,4-1 0 0,-2 5 1 15,-2-4-1-15,-1-4 40 0,1-4-40 0,-2 5 41 16,-1 0-41-16,2-7 0 0,-8-5 0 0,2 8 0 16,-1 2 0-16,3 1 39 0,-5-1-39 0,5 5 39 15,-4 6-39-15,-1-6 20 0,-2 4-20 0,2 4 20 16,-4 2-20-16,0 1 69 0,0 0-69 0,1 5 70 16,-1-4-70-16,-1 0 1 0,1 3-1 0,4 4 1 0,-4 7-1 15,4-10 1-15,1 0-1 0,-1 8 1 16,1 8-1-16,-1-10 4 0,2-2-4 0,-1 6 5 15,2 2-5-15,-1-4 0 0,-1-6 0 0,4 3 0 16,4 3 0-16,-1-10 4 0,-1-1-4 0,2 3 5 0,-1-1-5 0,-3-6 7 16,11 6-7-16,-4-6 7 0,1 3-7 0,-2-5 44 15,2 1-44-15,1-3 44 0,-2 4-44 0,-2-5 2 16,4-4-2-16,-4 6 2 0,2 1-2 0,-2 1 9 16,4-6-9-16,-4 1 10 0,2 0-10 0,-3-3 4 15,-2-8-4-15,1 10 4 0,-3-2-4 0,-3-3 0 16,-3-3 0-16,6 15 1 0,-8-3-1 0,-1-3-1 0,2 3 1 15,2 6 0-15,-4 4 0 0,4-3 1 0,-2-1-1 16,-2 6 1-16,4 3-1 0,-4-2-4 0,6-7 4 16,-3 8-3-16,-1 1 3 0,2-2-318 0,2-3 318 0,1 2-318 15,-2-1 318-15,-1 9-1611 0</inkml:trace>
  <inkml:trace contextRef="#ctx0" brushRef="#br0" timeOffset="-113266.11">3879 11348 1390 0,'0'0'0'0,"-7"-2"0"0,-4 0 0 0,4-1 302 0,-2-4-302 15,9 7 303-15,-5-5-303 0,5 5 168 0,-9-2-168 16,9 2 168-16,-6 2-168 0,6-2 95 0,0 0-95 0,0 0 95 15,-9 10-95-15,9-10 13 0,-9 12-13 0,7-5 14 16,-5 5-14-16,6-3 46 0,-6-6-46 0,7 9 46 16,-4 5-46-16,2-7 59 0,2-1-59 0,0 6 59 15,0 6-59-15,0-9 0 0,0-7 0 0,6 5 1 16,-3 3-1-16,-3-13 61 0,0 0-61 0,0 0 62 16,9 8-62-16,-4-10-32 0,2-4 32 0,-7 6-32 15,9 0 32-15,-1-11 29 0,-2-1-29 0,2 7 29 16,-1-2-29-16,-1-1-4 0,-3-4 4 0,2 5-3 15,-1 2 3-15,-2-4 10 0,-2-5-10 0,0 7 11 16,-2 4-11-16,2 3-2 0,-7-10 2 0,7 10-2 16,-9 0 2-16,0 0 2 0,4 0-2 0,-4 7 2 0,-3-2-2 15,4 2 53-15,-1-2-53 0,0 7 54 0,-3 3-54 16,7-3-35-16,-2 0 35 0,1 4-34 0,1 3 34 16,2-4 0-16,-3 0 0 0,3 3 0 15,-1-6 0-15,4-2-1 0,0-5 1 0,4 4-1 16,-4-3 1-16,0-6-103 0,3 9 103 0,-3-9-102 0,9 0 102 15,-4 2-1956-15</inkml:trace>
  <inkml:trace contextRef="#ctx0" brushRef="#br0" timeOffset="-112737.08">3676 11741 1121 0,'0'0'0'0,"0"0"330"0,-7-16-330 0,7 16 330 16,-3-10-330-16,3 10 166 0,0 0-166 0,0 0 166 15,-9 2-166-15,9-2 117 0,-5 3-117 0,5-3 117 16,-6 9-117-16,6-9 64 0,-3 8-64 0,-2 2 64 16,1 3-64-16,1-7 33 0,1 0-33 0,2 6 33 15,0-4-33-15,0 1 3 0,-4-2-3 0,8-2 4 16,-4 0-4-16,0-5 51 0,0 0-51 0,0 0 52 0,9 8-52 15,-9-8 0-15,10-3 0 0,-10 3 1 0,7 2-1 16,-7-2 5-16,11-14-5 0,-5 7 6 0,-2 2-6 0,-2-4 15 16,1 3-15-16,1-3 16 0,-4 2-16 0,0 0 7 15,-4 0-7-15,4 7 8 0,-5-7-8 0,5 7 24 16,-7-10-24-16,7 10 25 0,0 0-25 0,0 0 0 16,-14-3 0-16,5 1 1 0,1 2-1 0,-5 0 3 15,5 2-3-15,-1 1 3 0,0 4-3 0,0-2 0 16,1 2 0-16,1 5 0 0,1 4 0 0,1-10 0 0,2 1 0 15,3 7 0-15,0-2 0 0,0-3-330 0,3-4 330 16,-1 2-329-16,1 1 329 0,6 8-1438 0</inkml:trace>
  <inkml:trace contextRef="#ctx0" brushRef="#br0" timeOffset="-112164.89">3454 11974 1166 0,'0'0'0'0,"-5"-3"0"0,-7-4 0 0,3-5 301 15,0-2-301-15,4 11 301 0,-2 6-301 0,7-3 190 16,-9-10-190-16,9 10 190 0,-5 7-190 0,5-7 159 16,-5 0-159-16,5 0 160 0,-9 10-160 0,9-10 68 15,-7 10-68-15,7-1 68 0,-4 3-68 0,4-2 39 16,0-1-39-16,4 3 40 15,-1 0-40-15,-3 0-13 0,0-2 13 16,4 2-13-16,-4 0 13 0,2-5 10 16,1 1-10-16,1 1 10 15,1-4-10-15,-5-5-17 0,9 7 17 0,-9-7-17 16,8 0 17-16,-8 0 44 16,9-7-44-16,-9 7 44 0,9-5-44 0,-2-4 0 15,-5-1 0-15,5 2 1 16,-6 1-1-16,3-5 10 0,-1-4-10 0,-3 8 11 15,0 3-11-15,-3-8-6 0,-2 0 6 16,-2 6-6-16,-2 3 6 0,0-2-11 16,0-1 11-16,-5 7-10 0,2 5 10 15,3 0 0-15,-3-2 0 16,4 6 0-16,2 3 0 0,-2-3-2 0,-1-1 2 16,2 4-1-16,2 0 1 0,-2-1-68 0,1 1 68 0,1-4-67 0,2 2 67 15,3-1-646-15,0 0 646 0,0-1-646 0,3-1 646 0,2 8-746 0</inkml:trace>
  <inkml:trace contextRef="#ctx0" brushRef="#br0" timeOffset="-111730.16">3049 12448 1311 0,'0'0'0'0,"0"0"177"0,-9-7-177 0,9 7 177 16,-9 5-177-16,9-5 131 0,-5 7-131 0,2 0 131 15,3 0-131-15,0-1 58 0,0 0-58 0,0 0 58 16,0 0-58-16,0-6 18 0,3 6-18 0,-3-6 19 15,0 0-19-15,0 0 1 0,0 0-1 0,0 0 2 16,9-3-2-16,-4-2 9 0,4-2-9 0,-4-2 10 16,2 6-10-16,-2-9-1 0,-1-7 1 0,1 5-1 15,-2 1 1-15,-3-4 7 0,0-8-7 0,0 13 7 16,0 9-7-16,0 3 1 0,-8-12-1 0,8 12 1 16,-12 2-1-16,12-2 15 0,-13-9-15 0,13 9 15 15,-10 9-15-15,10-9 34 0,-9 5-34 0,2 5 34 16,2 4-34-16,1-4-1 0,-1-3 1 0,2 5 0 0,-3 0 0 15,3-2 0-15,-1-3 0 0,3 2 0 0,1 1 0 16,-4 9-1600-16</inkml:trace>
  <inkml:trace contextRef="#ctx0" brushRef="#br0" timeOffset="-111166.93">2795 12570 1177 0,'0'0'0'0,"-1"-7"0"0,-3-4 0 0,4 1 269 0,0-2-269 0,0 4 269 15,0 2-269-15,0-1 189 0,0 2-189 0,0 5 189 16,-9-5-189-16,9 5 145 0,-3-5-145 0,3 5 145 16,0 0-145-16,0 0 2 0,0 0-2 0,0 0 2 15,-9 9-2-15,6-3 43 0,1 1-43 0,2 2 44 16,-4 1-44-16,1 1-3 0,1 1 3 0,2-2-3 15,0 0 3-15,2-1 0 0,1 1 0 0,-3-3 0 0,-5 0 0 16,5 0 0-16,2-2 0 0,-2-5 0 0,0 7 0 16,0-7 7-16,7 1-7 0,-7-1 7 0,0 0-7 15,0 0 0-15,9-7 0 0,-9 7 0 0,5-10 0 16,-2 5 3-16,3-4-3 0,-6 3 4 0,0-1-4 16,0 0 3-16,0 0-3 0,-2-2 3 0,-2 3-3 15,1-3 0-15,-2 0 0 0,-4 4 0 16,0 4 0-16,2 1 10 0,2-4-10 15,5 4 11-15,-5 4-11 0,5-4-2 16,-12 0 2-16,5 3-1 0,-2 0 1 0,4 3 1 16,-4-3-1-16,9-3 1 0,-9 12-1 0,6-5 0 15,1 0 0-15,-2 0 0 16,1-2 0-16,3 2-63 0,0-1 63 0,0 3-63 0,0-2 63 16,0 0-663-16,3 0 663 0,3-1-662 15,1 1 662-15,1 7-573 0</inkml:trace>
  <inkml:trace contextRef="#ctx0" brushRef="#br0" timeOffset="-110741.89">2570 12712 964 0,'0'0'0'0,"0"0"0"15,-9 5 0-15,9-5 162 0,0 0-162 0,-3 7 162 16,3 0-162-16,0-7 128 0,0 0-128 0,-4 7 128 0,4-2-128 15,0-5 108-15,0 0-108 0,0 0 108 16,4 7-108-16,-4-7 63 0,0 0-63 0,0 0 64 0,0 0-64 16,0 0 76-16,0 0-76 0,0 0 76 0,5-9-76 15,-5 9 0-15,0 0 0 0,7-8 1 0,-2-1-1 16,-5 9 33-16,0 0-33 0,6-17 34 0,1-4-34 16,-7 21 17-16,0 0-17 0,0-20 17 0,0-1-17 15,0 21 96-15,0 0-96 0,0-17 96 0,-7 1-96 16,7 16 95-16,0 0-95 0,-9-10 95 15,-2 5-95-15,11 5 84 0,0 0-84 16,-8-5 85-16,-5 7-85 0,13-2 1 16,0 0-1-16,-8 3 1 0,-1 4-1 0,9-7 29 15,0 0-29-15,-9 10 29 0,-3 2-29 0,12-12 9 16,0 0-9-16,-9 12 9 0,-3 0-9 0,12-12 15 16,0 0-15-16,-5 11 16 0,1-5-16 0,4-6-4 15,0 0 4-15,0 7-3 0,4 0 3 0,-4-7-3 16,0 0 3-16,0 0-2 0,8 4 2 0,-8-4-1 15,0 0 1-15,9 0 0 0,0 0 0 0,-9 0-272 16,0 0 272-16,12 0-272 0,-1-4 272 0,13 2-1555 0</inkml:trace>
  <inkml:trace contextRef="#ctx0" brushRef="#br0" timeOffset="-109406.77">2601 12585 673 0,'0'0'0'0,"0"0"0"0,-3-9 0 16,3 9 332-16,-2-10-332 0,2 10 333 0,-3-7-333 16,3 7 228-16,0 0-228 0,0 0 229 0,0 0-229 15,0 0 199-15,0 0-199 0,0 0 200 0,0 0-200 0,0 0 112 16,0 0-112-16,0 0 112 0,0 0-112 0,0 0 80 16,0 0-80-16,0 0 81 0,0 0-81 0,0 0 12 15,0 0-12-15,0 0 12 0,-5 7-12 0,5-7 15 16,-4 9-15-16,4-9 15 0,0 10-15 0,0-10 3 15,4 9-3-15,-4-9 4 0,1 6-4 0,-1-6 1 16,7 6-1-16,-7-6 2 0,9 3-2 0,0-3 4 16,3 0-4-16,-7 0 5 0,4-3-5 0,-4 1 0 15,2 0 0-15,-7 2 1 0,12-5-1 0,-12 5 18 16,11-10-18-16,-11 10 19 0,7-7-19 16,-7 7 0-16,0-7 0 0,0 7 0 15,0-7 0-15,0 7 33 16,0-8-33-16,0 8 33 0,-7-11-33 15,7 11 1-15,-5-10-1 0,5 10 2 16,-9-9-2-16,9 9 7 16,-12-6-7-16,3 0 8 0,0 5-8 0,4-3 1 15,-4-1-1-15,2 2 1 16,-2 1-1-16,1 0 22 0,3 0-22 16,-4 4 23-16,5 0-23 0,4-2 20 0,-12 3-20 15,12-3 20-15,-5 9-20 0,1 0 9 0,-1-1-9 16,5 2 10-16,-3 1-10 0,3 2 28 15,0 1-28-15,0 0 28 0,0 0-28 16,3 1 5-16,1 0-5 0,-3 1 6 16,3-1-6-16,5-1 4 0,-4 0-4 0,2-2 5 15,-2-2-5-15,0-1 3 16,4-4-3-16,-2 0 3 0,2-3-3 16,-4-1 1-16,2-1-1 0,-7 0 2 15,9-6-2-15,-4-1 15 0,7-2-15 0,-7-3 15 16,2-3-15-16,-5 1 8 0,2 0-8 0,-4 1 8 15,-4 0-8-15,4 3 16 16,-2 0-16-16,-1 0 17 0,3 1-17 16,0 0 15-16,0 1-15 0,-4 1 15 15,-4 0-15-15,2 0 4 16,-2 0-4-16,1 4 4 0,-2 1-4 16,4 1 7-16,-4 1-7 15,0 0 8-15,6 0-8 0,3 0-10 0,0 0 10 16,0 0-10-16,-9 1 10 0,9-1 0 0,-5 5 0 15,5-5 0-15,-9 9 0 0,9-9-13 0,-3 12 13 0,3-12-12 16,-6 12 12-16,6-12-9 0,-3 5 9 0,3-5-9 0,0 0 9 0,0 0-1 16,3 9 1-16,-3-9-1 0,2 10 1 0,-2-10-4 0,7 9 4 0,-7-9-3 0,9 5 3 15,-4-4 0-15,4 1 0 0,-1-2 1 0,-1 0-1 0,2 0 0 16,0 0 0-16,-4-2 1 0,4 1-1 0,-9 1 3 16,5-9-3-16,-5 9 4 0,7-10-4 0,-7 10 3 0,2-12-3 15,-2 12 3-15,-2-12-3 0,2 12 10 0,0-10-10 0,0 10 11 16,0 0-11-16,0 0 1 0,0 0-1 0,0 0 1 0,-7-4-1 0,7 4 8 15,-5-7-8-15,5 7 8 0,-9-1-8 0,9 1-10 0,-9 0 10 0,9 0-9 0,-8 1 9 16,8-1-2-16,-9 5 2 0,9-5-1 0,-7 9 1 0,7-9-6 0,-2 9 6 0,2-9-5 0,-3 8 5 16,3-8 0-16,-5 10 0 0,5-10 0 0,-4 9 0 0,4-9-1 0,0 7 1 0,0-7 0 15,0 0 0-15,0 0 0 0,0 0 0 0,0 0 0 0,0 0 0 16,0 0-2-16,5 7 2 0,-5-7-2 0,7 5 2 0,-7-5 0 0,9 3 0 0,-9-3 1 16,0 0-1-16,0 0-63 0,0 0 63 0,0 0-62 0,0 0 62 0,0 0-148 0,0 0 148 15,0 0-147-15,0 0 147 0,0 0-178 0,0 0 178 0,0 0-177 0,0 0 177 0,0 0-245 16,0 0 245-16,0 0-244 0,0 0 244 0,0 0-1213 0</inkml:trace>
  <inkml:trace contextRef="#ctx0" brushRef="#br0" timeOffset="-107049.95">2381 12503 494 0,'0'0'0'0,"9"3"0"0,5 2 0 0,-14-5 139 15,0 0-139-15,7 0 140 0,-2-5-140 0,-5 5 106 16,0 0-106-16,0 0 106 0,4-7-106 0,-4 7 152 16,0 0-152-16,0 0 153 0,0 0-153 0,0 0 83 0,0 0-83 15,0 0 84-15,0 0-84 0,0 0 91 0,0 0-91 16,0 0 91-16,0 0-91 0,0 0 44 0,0 0-44 15,0 0 45-15,0 0-45 0,0 0 38 0,0 0-38 16,0 0 38-16,0 0-38 0,0 0 16 0,0 0-16 0,0 0 17 16,0 0-17-16,0 0 86 0,0 0-86 0,0 0 86 15,0 0-86-15,0 0 35 0,0 0-35 0,0 0 36 16,0 0-36-16,0 0 13 0,0 0-13 0,0 0 13 16,-4 10-13-16,4-10 3 0,0 0-3 0,0 6 4 15,-5 2-4-15,5-8 36 0,0 0-36 0,0 11 36 16,-3-3-36-16,3-8 9 0,0 0-9 0,-4 10 9 15,2-1-9-15,2-9 12 0,0 0-12 0,0 7 12 16,0 0-12-16,0-7 1 0,0 0-1 0,0 0 2 16,0 0-2-16,0 0 24 0,0 0-24 0,0 0 25 15,0 0-25-15,0 0-1 0,0 0 1 0,0 0 0 16,0 0 0-16,0 0 12 0,0 0-12 0,0 0 13 0,0 0-13 16,0 0-3-16,0 0 3 0,0 0-3 0,0 0 3 15,0 0 1-15,0 0-1 0,0 0 2 0,0 0-2 16,0 0 0-16,0 0 0 0,0 0 0 0,0 0 0 15,0 0 1-15,0 0-1 0,0 0 2 0,0 0-2 0,0 0-3 16,0 0 3-16,0 0-3 0,-3-7 3 0,3 7 0 16,0 0 0-16,0 0 0 0,-5-9 0 0,5 9-1 15,0 0 1-15,0 0 0 0,-7-7 0 0,7 7 18 16,0 0-18-16,0 0 18 0,0 0-18 16,0 0-23-16,0 0 23 0,0 0-22 0,0 0 22 0,0 0 10 15,0 0-10-15,0 0 11 0,0 0-11 0,0 0-2 0,0 0 2 16,0 0-1-16,0 0 1 0,0 0 0 0,0 0 0 15,0 0 0-15,0 0 0 0,0 0 14 0,0 0-14 16,0 0 15-16,-6 7-15 0,6-7 1 0,0 0-1 16,0 0 1-16,-8 11-1 0,8-11 27 0,0 0-27 0,0 0 27 15,-7 12-27-15,7-12 12 0,0 0-12 0,-2 6 12 16,-2 3-12-16,4-9 10 16,4 9-10-16,-4-9 11 15,0 0-11-15,0 0 1 0,0 0-1 0,0 0 2 16,0 0-2-16,0 0 24 0,0 0-24 0,0 0 25 15,0 0-25-15,0 0-3 0,0 0 3 0,0 0-2 0,5-6 2 0,-5 6 0 16,0 0 0-16,4-6 0 0,1-3 0 16,-2 0 7-16,1-1-7 0,1 2 8 0,-5-1-8 15,4 2-4-15,-3 2 4 0,-1 5-3 0,0-10 3 0,0 10 0 16,-1-11 0-16,1 11 0 0,0 0 0 16,0 0-1-16,0-7 1 0,0 7 0 0,0 0 0 15,0 0 5-15,0 0-5 0,0 0 5 0,0 0-5 0,0 0 3 16,0 0-3-16,0 0 4 0,0 0-4 0,0 0 0 0,0 0 0 15,0 0 0-15,-9 0 0 0,9 0 0 0,-9-3 0 16,2 1 1-16,-2 2-1 0,9 0 0 0,-8-1 0 0,8 1 0 16,0 0 0-16,0 0 28 0,0 0-28 0,0 0 28 15,-6 6-28-15,6-6-30 0,-3 13 30 0,-1-8-30 16,3 2 30-16,1-7 1 0,0 12-1 16,0-12 1-16,0 6-1 0,0-6 7 0,0 7-7 15,0-7 7-15,1 9-7 0,-1-9-2 16,4 7 2-16,-4-7-2 0,0 0 2 0,0 0 3 15,0 0-3-15,0 0 3 0,0 0-3 0,0 0 37 0,12 3-37 16,-12-3 37-16,11 2-37 0,-11-2-14 0,12-2 14 16,-12 2-13-16,7-3 13 0,-7 3 2 0,9-9-2 0,-9 9 2 15,1-8-2-15,-1 8 19 0,4-9-19 0,-4 9 20 16,3-7-20-16,-3 7-2 0,0-8 2 0,0 8-1 0,0-11 1 0,0 11 1 16,0-12-1-16,0 12 1 0,-3-10-1 15,3 10 1-15,-4-10-1 0,4 10 1 0,-1-7-1 0,1 7 3 16,-4-9-3-16,4 9 4 0,-9-5-4 0,9 5 0 15,-8 0 0-15,8 0 1 16,-9 0-1-16,9 0 6 0,0 0-6 16,0 0 6-16,0 0-6 0,0 0 0 0,0 0 0 15,0 0 0-15,-4 5 0 0,4-5-20 0,0 0 20 16,0 0-19-16,-5 9 19 0,5-2 1 0,-3-1-1 16,3 3 1-16,-6 1-1 0,6-1-10 15,0 0 10-15,2-1-10 0,2 1 10 0,-4-2 3 16,3-1-3-16,-3-6 4 0,5 9-4 0,-5-9 0 15,0 0 0-15,0 0 0 0,9 0 0 16,-9 0 0-16,7-5 0 0,-7 5 1 16,5-9-1-16,-1 2 54 15,-4 1-54-15,0-3 54 0,0 0-54 0,0 3-16 16,0-7 16-16,0 5-15 0,2 1 15 0,1-2 22 0,-3 1-22 0,0 8 23 16,-5-10-23-16,5 10-2 0,-7-9 2 0,7 9-1 0,-9-3 1 0,9 3-1 0,-9-2 1 0,9 2-1 0,-5 7 1 0,5-7-190 15,-3 10 190-15,3-5-190 0,3 4 190 0,-3 6-1633 0</inkml:trace>
  <inkml:trace contextRef="#ctx0" brushRef="#br0" timeOffset="-104784.24">2596 12542 931 0,'0'0'0'0,"0"0"0"0,0 0 0 0,0 0 264 0,0 0-264 16,0 0 265-16,0 0-265 0,0 0 159 0,0 0-159 0,0 0 160 15,0 0-160-15,0 0 119 0,0 0-119 0,0 0 119 16,0 0-119-16,0 0 60 0,0 0-60 0,0 0 60 16,-8 17-60-16,4-6 26 0,-1-1-26 0,5-2 26 15,-4 1-26-15,4-2 63 0,0-2-63 0,0-5 63 16,4 7-63-16,-4-7 2 0,0 0-2 0,0 0 3 15,0 0-3-15,0 0 5 0,9-4-5 0,-9 4 6 16,10-6-6-16,-3 0 15 0,2 0-15 0,-9 6 15 16,8-12-15-16,-2 5 0 0,1 0 0 0,-6 0 1 15,3 4-1-15,-4 3 48 0,0-12-48 0,0 12 48 16,0-9-48-16,0 9-2 0,0 0 2 0,0 0-1 16,0 0 1-16,0 0 5 0,-5-7-5 0,5 7 6 15,-13-7-6-15,13 7-3 0,-12-5 3 0,12 5-3 16,-14-3 3-16,14 3 1 0,-7-2-1 0,7 2 1 0,-8 2-1 15,8-2 26-15,-6 1-26 0,6-1 26 0,-8 7-26 16,8-7-48-16,-6 11 48 0,6-3-47 0,-3 1 47 16,3 1 3-16,3 2-3 0,-3 0 3 0,0 0-3 0,0 0-19 15,0 0 19-15,2-3-18 0,2 1 18 16,-1-1 0-16,6-4 0 0,-7 2 0 0,1-2 0 0,-3-5-6 16,4 7 6-16,-4-7-6 0,8 1 6 0,-8-1 34 15,12-1-34-15,-12 1 34 0,11-4-34 0,-11 4 0 16,7-8 0-16,-7 1 0 0,0 2 0 0,5-4 17 15,-1 5-17-15,-4 4 17 0,5-13-17 16,-5 13 0-16,3-11 0 0,-3 11 0 16,-3-10 0-16,3 10 18 15,-9-10-18-15,9 10 18 16,-9-7-18-16,9 7-1 0,-8-12 1 0,8 12-1 16,-9-10 1-16,9 10 3 0,-12-12-3 0,3 7 4 0,4 1-4 15,5 4 71-15,-9-3-71 0,9 3 72 0,-9 1-72 0,9-1 2 0,-3 7-2 16,3-7 2-16,0 12-2 0,0-3 13 0,0-1-13 0,0 1 14 0,0 3-14 0,0 0 0 0,3 0 0 15,3-2 0-15,-6 4 0 0,5 2 1 0,2-4-1 0,-2 0 1 16,-1-4-1-16,1 1 0 0,0-4 0 0,2 0 1 16,-2-2-1-16,4-1 20 0,-6 0-20 0,6-2 20 15,-5-2-20-15,4-1 1 0,1-2-1 0,0-2 1 16,-4-2-1-16,2 1 9 0,-2-4-9 16,-1 1 10-16,1-1-10 0,0 0 9 0,4 0-9 0,-2 0 9 15,-5 2-9-15,1 0 22 0,-6 1-22 0,1-1 23 16,-1 3-23-16,-1 0 3 0,2 4-3 0,2 3 3 15,-12-7-3-15,12 7 7 0,-12 0-7 0,7 1 7 0,-4 5-7 16,9-6 38-16,-9 10-38 0,6-3 39 16,-3-2-39-16,3 2 1 0,-1 0-1 0,3-1 2 15,1 3-2-15,-4 0 7 0,4-1-7 0,0 2 8 0,0 3-8 0,0-5 3 16,0 2-3-16,4-1 4 0,1 0-4 16,-2-1 0-16,3 2 0 0,-3-1 1 0,-1-6-1 15,-2-3 1-15,7 9-1 0,-7-9 2 0,12 3-2 0,-3-3 15 16,0-1-15-16,-4-1 16 0,0-7-16 0,2 3 1 15,2-3-1-15,-4-1 1 0,-1-2-1 0,1 0 16 16,-2-2-16-16,-3 2 17 0,-3-2-17 0,3 2 3 16,0-2-3-16,0 2 4 0,-5 2-4 0,1 0 12 0,-1 0-12 15,-2-1 13-15,-2 3-13 0,-1-1 4 0,-3 2-4 16,5 2 4-16,-5 2-4 0,1-1 0 0,2 2 0 16,-3 2 0-16,5 4 0 0,-1-1 1 0,2 3-1 15,2 2 2-15,0 2-2 0,-2 2 34 0,5 0-34 16,-2 2 35-16,1 0-35 0,3 3 0 0,3-3 0 0,1-1 0 15,1 0 0-15,-1-5 38 0,1 1-38 0,0-2 39 16,2-1-39-16,2 0-20 0,3-5 20 0,-3 1-19 16,-1-4 19-16,1 1 36 0,0-3-36 15,0 1 37-15,-1-2-37 0,5-4 1 0,-3-1-1 0,2 1 2 16,-3 0-2-16,0-1 7 0,-2 0-7 16,-2 3 7-16,-1-3-7 0,-3 1 10 0,3 1-10 0,-8 1 10 15,-1 2-10-15,5 5 3 0,-9-9-3 0,9 9 3 16,-12-3-3-16,3 3-1 0,1 1 1 0,-5 3 0 15,3 1 0-15,-2 2 1 0,-1 0-1 0,5-1 2 0,-1 3-2 16,0 3-24-16,4-3 24 0,1 3-23 16,-4 0 23-16,4-2 17 0,4-1-17 0,-2 3 17 15,2-4-17-15,0 2-36 0,0-1 36 16,2-2-35-16,-2 0 35 0,0-7 13 16,9 5-13-16,-9-5 14 0,7 2-14 15,-2-2-232-15,4 0 232 0,-9 0-231 0,9-6 231 0,3 3-1953 16</inkml:trace>
  <inkml:trace contextRef="#ctx0" brushRef="#br0" timeOffset="-103327.42">2575 12563 763 0,'0'0'0'15,"0"0"0"-15,0 0 0 0,0 0 224 0,0 0-224 16,0 0 224-16,0 0-224 0,0 0 193 0,0 0-193 0,0 0 194 15,0 0-194-15,0 0 137 0,0 0-137 0,0 0 137 16,0 22-137-16,0-22 75 0,0 0-75 0,0 17 75 16,4 5-75-16,-4-22 97 0,0 0-97 0,5 21 98 15,4 1-98-15,-9-22 19 0,0 0-19 0,8 18 20 16,1-3-20-16,-9-15 35 0,0 0-35 0,9 5 36 16,0-5-36-16,-9 0 20 0,0 0-20 0,8-5 20 15,1-10-20-15,-9 15 15 0,0 0-15 0,7-21 16 16,-5-3-16-16,-2 24 5 0,0 0-5 0,-2-24 5 15,-7-2-5-15,9 26 33 0,0 0-33 0,-15-22 34 16,-3 0-34-16,18 22-1 0,0 0 1 16,-21-16-1-16,-1 4 1 0,22 12 52 0,0 0-52 15,-21-7 52-15,3 5-52 0,18 2 4 16,0 0-4-16,-17 4 5 0,4 6-5 0,13-10 0 16,0 0 0-16,-10 16 0 0,3 4 0 0,7-20 0 15,0 0 0-15,-5 26 0 0,6 5 0 16,-1-31 10-16,0 0-10 0,4 29 11 0,-1 2-11 15,-3-31-9-15,0 0 9 0,9 26-8 0,3-4 8 16,-12-22 39-16,0 0-39 0,11 17 40 0,1-7-40 16,-12-10-1-16,0 0 1 0,12 6 0 0,2-6 0 15,-14 0 1-15,0 0-1 0,21-12 1 0,9-9-1 16,-30 21 47-16,0 0-47 0,23-27 48 0,1-4-48 0,-24 31-1 0,0 0 1 0,18-30 0 16,-10-6 0-16,-8 36 1 0,0 0-1 0,0-30 2 0,-8 0-2 0,8 30 2 0,0 0-2 15,-13-24 2-15,-4 5-2 0,17 19 1 0,0 0-1 16,-18-15 1-16,-3 3-1 0,21 12-4 0,0 0 4 0,-17-7-4 15,0 9 4-15,17-2-16 0,0 0 16 0,-14 8-15 16,1 6 15-16,13-14-1 0,0 0 1 0,-8 19-1 16,-1 5 1-16,9-24 0 0,0 0 0 0,-4 28 0 15,4 1 0-15,0-29-9 0,0 0 9 0,0 29-8 16,4-2 8-16,-4-27-8 0,0 0 8 0,9 24-8 16,1-1 8-16,2-6-16 0,1-5 16 0,-5-5-15 15,1-7 15-15,-9 0 3 0,0 0-3 0,9-2 4 16,-1-1-4-16,-8 3 14 0,0 0-14 0,16-18 15 15,7-9-15-15,-23 27 9 0,0 0-9 0,14-27 10 16,-2-6-10-16,-3 5 17 0,-9 1-17 0,-2 6 17 16,-1 4-17-16,-6 0 8 0,0 2-8 0,-3 3 8 15,0 3-8-15,-2-1 15 0,-2 1-15 16,2 4 16-16,0 5-16 0,5-5-1 16,-3 0 1-16,3 5-1 0,-3 3 1 15,3-1-10-15,4 3 10 0,-4 2-9 16,2 3 9-16,2 2-5 0,2 2 5 15,-3 0-4-15,3 1 4 0,3-15-4 16,0 0 4-16,0 22-3 0,0 4 3 16,-4-2-42-16,3 0 42 15,1-2-41-15,1-4 41 0,6 1 71 16,2-7-71-16,0 3 72 16,0-3-72-16,3 0 16 15,-3-5-16-15,-1-2 17 0,1-5-17 16,0 0 9-16,0-3-9 0,-1-1 10 0,1-1-10 15,0-4 0-15,3-1 0 0,0-2 1 16,-3-2-1-16,1-3 11 0,3-2-11 16,-5 0 11-16,-1-1-11 15,-1 1 7-15,-3-5-7 0,-6 9 8 16,-3-1-8-16,-1 2 15 16,-1 2-15-16,-5 4 15 0,-1 1-15 15,2-3 1-15,-2 1-1 0,2 4 1 16,-2 5-1-16,5 0 24 0,-3 2-24 15,3 4 25-15,1 3-25 0,1 3 0 0,1-2 0 16,1 8 0-16,-2-3 0 0,5 6 0 16,-1-4 0-16,3 5 1 0,0-3-1 0,0 1 0 15,3-6 0-15,3 2 0 0,2-4 0 0,-2 0-20 0,2-2 20 0,-1-5-19 16,2-3 19-16,3 5-2156 0</inkml:trace>
  <inkml:trace contextRef="#ctx0" brushRef="#br0" timeOffset="-89389.29">2449 12657 1009 0,'0'0'0'0,"0"0"0"0,0 0 0 0,0 0 312 16,0 0-312-16,0 0 313 0,0 0-313 0,0 0 240 16,0 0-240-16,0 0 241 0,0 0-241 0,0 0 186 15,0 0-186-15,0 0 187 0,0 0-187 0,0 0 115 0,0 0-115 16,0 0 116-16,0 0-116 0,0 0 42 0,0 0-42 15,0 0 42-15,0 0-42 0,0 0 39 0,0 0-39 16,0 0 39-16,-20 28-39 0,20-28 32 0,0 0-32 16,-16 22 33-16,2 9-33 0,14-31 2 0,0 0-2 0,-9 29 2 15,0 4-2 1,9-33 15-16,0 0-15 0,0 24 16 0,4 0-16 16,-4-24 1-16,0 0-1 15,5 15 1-15,4-3-1 0,-9-12 8 16,0 0-8-16,12 2 8 0,2-4-8 15,-14 2 14-15,0 0-14 0,18-12 15 16,2-9-15-16,-20 21 8 0,0 0-8 16,18-22 8-16,-1-4-8 0,-17 26 16 15,0 0-16-15,16-25 17 0,-5-5-17 16,-11 30 49-16,0 0-49 0,7-27 50 0,-2 0-50 0,-5 27 38 16,0 0-38-16,0-28 39 0,-5 1-39 15,5 27-8-15,0 0 8 0,-7-26-7 16,1 2 7-16,6 24 0 0,0 0 0 15,-8-21 0-15,-1 4 0 0,9 17 48 0,0 0-48 16,-9-12 48-16,0 4-48 0,9 8-18 16,0 0 18-16,-7 0-18 0,2 1 18 0,5-1 1 15,0 0-1-15,-5 12 1 0,-2 5-1 16,7-17 1-16,0 0-1 16,-2 23 1-16,-1 2-1 0,3-25-27 15,0 0 27-15,0 28-27 0,3-1 27 16,-3-27 5-16,0 0-5 0,9 26 6 0,5-4-6 15,-14-22-20-15,0 0 20 0,12 18-20 0,6-6 20 16,-18-12 32-16,0 0-32 0,14 8 33 0,-2-4-33 16,-12-4 0-16,0 0 0 0,12-2 0 0,0-3 0 15,-12 5-5-15,0 0 5 0,14-11-5 16,4-4 5-16,-18 15 47 16,0 0-47-16,12-22 47 0,2-6-47 0,-14 28-36 15,0 0 36-15,7-29-36 0,-5-2 36 16,-2 31 30-16,0 0-30 0,-2-27 30 0,-5-1-30 15,7 28 9-15,0 0-9 0,-11-22 9 0,-1 3-9 0,12 19 4 16,0 0-4-16,-17-12 5 0,-1 0-5 0,18 12-9 0,0 0 9 0,-21 0-8 0,0 5 8 0,21-5-41 0,0 0 41 16,-21 16-41-16,-1 8 41 0,22-24 26 0,0 0-26 0,-21 27 26 0,3 4-26 0,18-31-34 0,0 0 34 0,-12 36-34 0,3 0 34 15,9-36 1-15,0 0-1 0,-5 40 2 0,5-1-2 0,0-39-10 0,0 0 10 0,5 31-9 0,4-5 9 16,-9-26 2-16,0 0-2 0,9 19 2 0,0-9-2 0,-9-10 0 0,0 0 0 0,26-2 1 0,10-10-1 0,-36 12 42 0,0 0-42 16,32-15 42-16,-2-8-42 0,-30 23-5 0,0 0 5 0,26-25-5 0,-5-8 5 0,-21 33 0 0,0 0 0 0,17-34 0 0,-8-4 0 15,-9 38 32-15,0 0-32 0,0-38 32 0,-5 0-32 16,5 38-33-16,0 0 33 0,-13-34-32 0,-4 1 32 15,17 33 36-15,0 0-36 0,-17-22 36 0,-4 5-36 16,21 17-17-16,0 0 17 0,-21-9-16 0,-2 9 16 0,23 0-38 16,0 0 38-16,-25 11-37 0,-1 11 37 0,26-22 7 15,0 0-7-15,-23 27 7 0,3 10-7 0,20-37-8 16,0 0 8-16,-18 39-7 0,6 2 7 0,12-41-4 16,0 0 4-16,-9 43-4 0,9 2 4 0,0-45-1 15,0 0 1-15,5 37 0 0,11-4 0 0,-16-33-3 16,0 0 3-16,11 24-2 0,1-8 2 0,-12-16-5 15,0 0 5-15,29-2-5 0,13-14 5 0,-42 16 47 0,0 0-47 16,35-18 47-16,0-7-47 0,-35 25-5 0,0 0 5 16,30-32-4-16,0-4 4 0,-30 36-8 0,0 0 8 15,17-38-7-15,-5-3 7 0,-12 41 27 0,0 0-27 16,2-40 27-16,-11 3-27 0,9 37-13 0,0 0 13 0,-14-30-13 16,-3 3 13-16,17 27 19 0,0 0-19 0,-25-21 20 15,-1 11-20-15,26 10-24 0,0 0 24 0,-26 0-23 16,0 10 23-16,26-10 0 0,0 0 0 15,-25 21 0-15,-1 6 0 0,26-27 4 0,0 0-4 0,-17 33 5 16,-1 7-5-16,18-40-36 0,0 0 36 0,-12 39-36 16,7 2 36-16,5-41 37 0,0 0-37 0,-4 41 38 15,10 4-38-15,-6-45-36 0,0 0 36 0,7 33-35 16,7-6 35-16,-14-27 34 0,0 0-34 0,15 21 34 16,3-8-34-16,-18-13-4 0,0 0 4 0,22 9-3 15,-1-9 3-15,0-7 0 0,2-5 0 0,-2-2 1 0,-7-3-1 16,5-3 50-16,-5-4-50 0,-2 3 51 0,-1-3-51 15,-11 24 0-15,0 0 0 0,7-33 0 0,-4-3 0 16,-1 4 21-16,-2-1-21 0,-9 6 21 0,-5 3-21 16,2 3 0-16,-5 2 0 0,-1 7 0 0,1 4 0 0,-1 1 1 15,3 5-1-15,1 2 1 0,-2 2-1 0,5 5-4 16,-1 1 4-16,-4 6-3 0,2 1 3 0,14-15-50 16,0 0 50-16,-12 26-50 0,4 7 50 0,-1-6 16 15,0-1-16-15,4 1 17 0,5 3-17 0,0-8-33 16,5-3 33-16,-1 5-32 0,-1 1 32 0,2-7 8 15,4 1-8-15,3-6 8 0,2 1-8 0,2-9-10 16,1-1 10-16,-6-1-10 0,-2-3 10 0,3-5 48 0,4-5-48 16,-8 1 48-16,-2 0-48 0,6-4 1 0,5-4-1 15,-8 1 1-15,0-1-1 0,3-2-11 0,2-5 11 16,-2 0-10-16,-3 0 10 0,-4 0 26 0,-7 0-26 16,-1 5 26-16,-6 7-26 0,9 12 0 15,0 0 0-15,-16-12 0 0,-3 5 0 0,0 4 21 0,0 4-21 16,1 6 21-16,3 4-21 0,-3 1-4 0,4 3 4 0,-2-1-3 15,-1 5 3-15,5 0 2 0,1-6-2 0,2 10 2 16,1-1-2-16,1-2-37 0,-2-2 37 0,6 4-37 16,1 0 37-16,2-8 0 0,5-5 0 0,2 6 0 15,-2-1 0-15,1-7-4 0,2-4 4 0,4 0-4 16,1 1 4-16,4-8 38 0,1-6-38 0,-6 5 39 16,-2 2-39-16,6-11-10 0,-4-5 10 0,2 7-10 0,-5 3 10 15,3-4 22-15,0-3-22 0,-6 1 22 16,-1-2-22-16,2 1 3 0,-2-1-3 0,-8 7 4 15,-3 5-4-15,3-6 14 0,-6 3-14 0,0 3 15 16,-3-1-15-16,4 1 0 0,-3 3 0 0,2-1 0 0,2 3 0 16,-1 0 0-16,2 0 0 0,6 0 0 0,-8 9 0 15,8-9-17-15,-13 10 17 0,8-1-17 0,-4-3 17 0,6 1-5 16,-2-2 5-16,1 6-4 0,1 2 4 0,3-4-15 16,-2-2 15-16,2 3-15 0,0 2 15 0,0-5-106 15,0-5 106-15,2 8-106 0,1 6 106 0,-3-16-397 16,9 3 397-16,-9-3-397 0,9 9 397 0,-1-1-1722 15</inkml:trace>
  <inkml:trace contextRef="#ctx0" brushRef="#br0" timeOffset="-73543.86">2533 12528 695 0,'0'0'0'0,"0"0"0"15,0 0 0-15,0 0 212 0,0 0-212 0,0 0 212 16,0 0-212-16,0 0 181 0,0 0-181 0,0 0 182 16,0 0-182-16,0 0 166 0,0 0-166 0,0 0 167 15,0 0-167-15,0 0 153 0,0 0-153 0,0 0 154 16,0 0-154-16,0 0 39 0,0 0-39 0,0 0 39 15,0 0-39-15,0 0 22 0,0 0-22 0,0 0 23 16,-22 23-23-16,22-23 35 0,0 0-35 0,-13 19 35 16,3 5-35-16,10-24 33 0,0 0-33 0,-11 27 33 15,3 2-33-15,8-29 54 0,0 0-54 16,-2 28 55-16,4-1-55 0,-2-27 3 16,0 0-3-16,7 24 3 0,5-3-3 0,-12-21 12 15,0 0-12-15,10 13 12 16,3-6-12-16,-13-7 23 0,0 0-23 0,12 0 24 15,2-7-24-15,-14 7 36 0,0 0-36 16,12-18 36-16,6-8-36 0,-18 26 12 16,0 0-12-16,8-28 13 0,1-2-13 15,-9 30 60-15,0 0-60 0,4-35 60 0,-8 3-60 16,4 32 11-16,0 0-11 0,-9-28 11 16,-5 8-11-16,14 20 78 0,0 0-78 15,-15-21 78-15,-6 5-78 0,21 16 34 16,0 0-34-16,-20-10 34 0,3 5-34 0,17 5 0 15,0 0 0-15,-21 0 0 0,3 7 0 0,18-7 1 16,0 0-1-16,-12 14 1 0,4 6-1 0,8-20 0 16,0 0 0-16,-7 24 0 0,7 4 0 0,0-28-2 0,0 0 2 0,3 27-2 0,1 1 2 0,-4-28-1 15,0 0 1-15,8 24 0 0,4-2 0 0,-12-22 0 0,0 0 0 16,11 15 0-16,5-4 0 0,-16-11 2 0,0 0-2 0,17 3 3 0,4-8-3 16,-21 5 31-16,0 0-31 0,23-12 31 0,3-7-31 0,-26 19-1 15,0 0 1-15,25-24 0 0,1-7 0 0,-26 31 3 0,0 0-3 0,17-29 3 0,-5-7-3 16,-12 36 12-16,0 0-12 0,6-31 13 0,-6 2-13 0,0 29 0 0,0 0 0 0,-9-24 0 15,-5 2 0-15,14 22 15 0,0 0-15 0,-12-12 15 16,-6 6-15-16,18 6-1 0,0 0 1 0,-17 6-1 16,-4 6 1-16,21-12 15 0,0 0-15 0,-18 18 15 15,-3 8-15-15,21-26-4 0,0 0 4 0,-14 29-3 16,-1 6 3-16,15-35-1 0,0 0 1 0,-9 34 0 16,5-1 0-16,4-33-6 0,0 0 6 0,7 31-6 0,2-7 6 15,-9-24 1-15,0 0-1 0,9 15 1 0,3-3-1 16,-12-12 10-16,0 0-10 0,18 3 10 0,4-6-10 15,-22 3 1-15,0 0-1 0,21-10 2 0,5-2-2 16,-26 12 46-16,0 0-46 0,25-17 46 0,-2-7-46 16,-23 24-1-16,0 0 1 0,15-28 0 0,-6-3 0 0,-9 31-9 15,0 0 9-15,-3-29-8 0,-10 2 8 0,13 27 1 16,0 0-1-16,-17-19 2 0,-1 5-2 0,18 14 1 16,0 0-1-16,-21-7 1 0,1 4-1 0,20 3 33 15,0 0-33-15,-20 3 34 0,1 2-34 0,19-5-3 16,0 0 3-16,-14 10-3 0,5 6 3 0,9-16 0 15,0 0 0-15,-5 17 0 0,-2 2 0 0,7-19-15 16,0 0 15-16,-2 17-15 0,2 2 15 0,0-19 7 0,0 0-7 16,6 12 8-16,-3 0-8 0,-3-12 1 0,0 0-1 15,9 7 1-15,0-2-1 0,-9-5-84 0,0 0 84 0,8 3-83 16,1-1 83-16,-9-2-338 0,0 0 338 0,9 4-337 16,-4-1 337-16,11 4-1710 0</inkml:trace>
  <inkml:trace contextRef="#ctx0" brushRef="#br0" timeOffset="-72023.93">2523 12800 819 0,'0'0'0'0,"0"-12"0"0,-4-7 0 0,4 19 359 0,0 0-359 16,0-19 359-16,-3-5-359 0,3 24 264 15,0 0-264-15,0-24 264 0,0-4-264 0,0 28 255 0,0 0-255 16,0-25 256-16,3-3-256 0,-3 28 142 0,0 0-142 0,0-22 143 16,0 3-143-16,0 19 81 0,0 0-81 0,4-12 81 15,-4 3-81-15,0 9 67 0,0 0-67 0,0 0 68 16,0 0-68-16,0 0 40 0,0 0-40 0,0 16 41 16,0 9-41-16,0-25 57 0,0 0-57 0,0 36 58 15,0 13-58-15,0-49 22 0,0 0-22 0,0 46 22 16,-4 7-22-16,4-53 3 0,0 0-3 0,0 55 3 15,-5 2-3-15,5-57 38 0,0 0-38 0,0 70 38 16,-3 6-38-16,3-76 0 0,0 0 0 0,3 87 0 16,2 9 0-16,-5-96-12 0,0 0 12 0,4 84-12 15,5-5 12-15,-9-79 4 0,0 0-4 0,5 76 4 16,0-6-4-16,-5-70 0 0,0 0 0 0,7 67 0 16,-2-9 0-16,-5-58 35 0,0 0-35 0,0 43 36 0,0-14-36 15,0-29-6-15,0 0 6 0,0 28-6 0,-5-6 6 16,5-22 0-16,0 0 0 0,-3 23 1 0,-3-8-1 15,6-15 14-15,0 0-14 0,-8 14 15 0,-1-4-15 16,9-10 3-16,0 0-3 0,-9 7 4 0,0-2-4 16,9-5 23-16,0 0-23 0,-8-7 24 0,-1-3-24 0,5-9-2 15,4-7 2-15,0 12-2 0,0 1 2 0,6-13-11 16,-3-7 11-16,2 6-10 16,-1-1 10-16,-4 28 0 0,0 0 0 0,3-39 0 0,-3-11 0 15,0 50 0-15,0 0 0 16,0-53 0-16,0-5 0 0,0-2-1 0,0-6 1 0,-3 11-1 0,-6 6 1 15,9 49 0-15,0 0 0 0,-3-57 0 0,-6-3 0 0,9 3-44 0,3 6 44 16,1 10-44-16,-2 8 44 0,1-8 11 0,2-2-11 16,-1 9 11-16,-1 5-11 0,3-4-13 0,-1 2 13 15,2 4-12-15,-5 6 12 0,1 2 0 0,1 4 0 0,-4 6 1 16,0 2-1-16,0 7 1 0,1-5-1 0,-1 5 1 16,4 12-1-16,-4-12-10 0,0 9 10 0,-4 6-10 15,3 6 10-15,1-8 15 0,-4-1-15 0,4 12 15 16,0 6-15-16,0-5-25 0,0 1 25 0,0 5-24 15,0 2 24-15,0 3 19 0,0 1-19 0,0 1 20 16,4 2-20-16,-4-6-19 0,1-1 19 16,3 8-18-16,-1 9 18 0,3-9 15 0,-3-2-15 15,2 2 16-15,2 4-16 0,-1-6-39 16,2 3 39-16,-2 1-38 0,-3 1 38 0,2-6 47 16,2-4-47-16,-5 7 48 0,1 2-48 15,4-5-13-15,-1-4 13 0,-1 1-13 0,-2-3 13 16,-3 1 1-16,4-2-1 0,-4-2 2 15,-4-1-2-15,4-4-2 0,-3-6 2 16,3 10-1-16,-2 3 1 16,2-9 11-16,0-5-11 0,0 7 11 0,0 2-11 15,0-11-3-15,0-6 3 0,-3 5-3 0,3-1 3 16,-4-6 6 0,4-5-6-16,-2 5 6 0,2 3-6 15,0-10-9-15,0 0 9 0,0 0-8 16,-3 9 8-16,3-9 22 0,0 0-22 0,0 0 23 0,0 7-23 15,0-7-26-15,0 0 26 0,0 0-26 0,0 0 26 16,0 0 7-16,-4-7-7 0,4 7 7 0,0 0-7 0,0 0 0 0,4-14 0 16,-4 14 1-16,-7-8-1 0,5-5 30 0,-1 0-30 0,-2 6 30 15,1 5-30-15,-1-8-21 0,-2-6 21 16,2 10-21-16,-1 4 21 0,3-10 12 0,-1-4-12 16,-1 10 12-16,-4 2-12 0,6-4-10 15,-2-3 10-15,-2 4-9 16,5 2 9-16,-2-3 8 0,-1-3-8 15,5 11 8-15,-12-8-8 0,7 1-24 16,-2 0 24-16,1-2-23 0,-2 1 23 0,1 1-23 16,-2 0 23-16,-2 0-22 0,3 0 22 15,-1 1 8-15,-1-1-8 0,1 2 8 16,0-2-8-16,0 2-19 0,4-4 19 0,-4 5-18 0,6-2 18 16,-6 0 34-16,4 0-34 0,-4 0 35 15,-3 3-35-15,3 0-33 16,0-3 33-16,1 5-32 15,-1-1 32-15,9 2 26 0,-9-5-26 16,9 5 26-16,-7-4-26 0,7 4-37 0,0 0 37 16,0 0-37-16,0 0 37 0,0 0 0 0,0 0 0 15,0 0 1-15,0 0-1 0,0 0 0 0,12 14 0 0,-5-4 0 0,2 2 0 16,0 4-1-16,5 1 1 0,-2 7-1 0,-1 7 1 0,4-10 39 0,-1-4-39 16,-1 12 40-16,-1 7-40 0,0-10-42 0,-1-7 42 0,1 5-41 0,-4 0 41 15,5-5 34-15,1-2-34 0,-2-2 35 0,-3-1-35 16,3-4-26-16,-3-3 26 0,-1 0-26 0,1 0 26 0,0-4 42 15,-4-3-42-15,2 0 42 0,-2-2-42 0,-5 2-11 0,13-13 11 0,-8 6-11 0,-2 2 11 16,6-6 10-16,0-4-10 0,-1 6 11 0,-2 4-11 0,2-17 0 0,5-12 0 16,-5 10 0-16,1 3 0 0,3-8 11 0,1-4-11 0,-3 6 11 0,2 3-11 0,1-2-4 0,-1-1 4 15,-3 3-3-15,-1 1 3 0,1 6 1 0,-4 0-1 0,-1 7 2 0,-3 4-2 16,-1 6-8-16,4-10 8 0,-4 10-7 0,-4 7 7 0,4 5 22 0,-1 2-22 0,-3 1 23 0,-5 4-23 0,4 2-4 16,-2-1 4-16,-1 11-4 0,-1 7 4 0,0-9 6 0,0-3-6 0,1 6 6 0,-6 3-6 0,5-6-32 15,2-3 32-15,-2-2-32 0,4-2 32 0,-2-7-440 0,2-1 440 0,5 0-439 16,0-2 439-16,0 14-1787 0</inkml:trace>
  <inkml:trace contextRef="#ctx0" brushRef="#br0" timeOffset="-71040.17">2402 12776 1211 0,'0'0'0'0,"0"0"0"0,0 0 0 16,0 0 345-16,0 0-345 0,0 0 345 0,0 0-345 16,0 0 235-16,0 0-235 0,0 0 235 0,2-9-235 0,-2 9 202 15,0 0-202-15,0 0 202 0,7-9-202 0,-7 9 87 16,0 0-87-16,26-5 88 0,18 0-88 0,-44 5 35 16,0 0-35-16,44-7 36 0,6 2-36 0,-50 5 11 15,0 0-11-15,53-5 11 0,1 1-11 0,-54 4 52 16,0 0-52-16,49-1 52 0,-6-1-52 0,-43 2 13 15,0 0-13-15,39 0 13 16,-6-3-13-16,-33 3 0 0,0 0 0 16,26-2 0-16,-5 2 0 15,-21 0 24-15,0 0-24 16,18-4 25-16,-4 1-25 0,-14 3 36 16,0 0-36-16,0 0 36 0,0 0-36 15,0 0-12-15,0 0 12 0,-14 5-12 0,-12 5 12 16,26-10-27-16,0 0 27 0,-39 12-27 15,-5 2 27-15,44-14 5 0,0 0-5 16,-50 16 5-16,-3 3-5 0,53-19-13 16,0 0 13-16,-47 12-13 0,9 0 13 15,38-12 3-15,0 0-3 16,-33 8 4-16,10 2-4 0,23-10-11 0,0 0 11 16,-12 4-10-16,6-4 10 0,6 0-35 15,0 0 35-15,0 0-35 0,9-7 35 0,-9 7 3 16,0 0-3-16,32-14 3 0,18-5-3 15,-50 19-5-15,0 0 5 0,35-13-4 0,0-1 4 16,-35 14 26-16,0 0-26 0,30-10 26 16,-6 3-26-16,-24 7 43 0,0 0-43 15,23-5 44-15,-2 1-44 0,-21 4 51 0,0 0-51 16,21 4 51-16,2 6-51 0,-23-10 0 0,0 0 0 16,12 14 1-16,0 5-1 0,-12-19-287 0,0 0 287 0,5 18-287 0,-5 3 287 15,9 15-1954-15</inkml:trace>
  <inkml:trace contextRef="#ctx0" brushRef="#br0" timeOffset="111955.86">1448 11320 460 0,'0'0'0'0,"0"0"141"0,0 0-141 0,0 0 142 15,0 0-142-15,0 0 110 0,0 0-110 0,0 0 111 0,0 0-111 16,0 0 131-16,0 0-131 0,0 0 131 0,0 0-131 16,0 0 68-16,-8 19-68 0,6-12 69 0,-2 3-69 15,1 0 36-15,3-4-36 0,0-6 36 0,3 10-36 16,-3-10 41-16,0 0-41 0,0 0 42 0,0 0-42 16,0 0 7-16,0 0-7 0,0 0 8 0,9 2-8 0,-9-2 2 15,9-4-2-15,-9 4 2 0,0 0-2 0,0 0 0 16,3-7 0-16,-3 7 0 0,0-10 0 0,0 10 9 15,0-9-9-15,0 9 10 0,0-8-10 0,0 8 94 16,-7-7-94-16,7 7 95 0,0 0-95 0,0 0 65 16,-5 0-65-16,5 0 65 0,-14 0-65 0,7 0-15 15,-2-3 15-15,9 3-15 0,-8 0 15 0,-1 3 46 0,4-1-46 16,-2 1 46-16,-2 4-46 0,9-7 0 0,-9 12 0 16,9-12 0-16,-5 9 0 0,5-9 14 0,-3 8-14 15,3-8 15-15,0 7-15 0,0-7 2 0,0 9-2 16,0-9 2-16,0 8-2 0,0-8 17 0,8 11-17 0,-8-11 17 15,9 0-17-15,0 0 14 0,-2-4-14 0,-7 4 15 16,8-7-15-16,1 6 1 0,-4-5-1 0,4 3 1 16,0 0-1-16,-2-1 26 0,-2 1-26 0,-5 3 26 15,12-5-26-15,-12 5 2 0,6-9-2 0,-6 9 2 16,0-7-2-16,0 7 6 0,0 0-6 0,0 0 6 16,0 0-6-16,0 0 3 0,-9 0-3 0,0 0 4 15,0 0-4-15,4 0-1 0,-5 0 1 0,4 0 0 16,-2 0 0-16,-1 0-14 0,4 0 14 15,5 0-13-15,-7 0 13 0,7 0 0 0,0 0 0 16,0 0 1-16,0 0-1 0,0 0 7 0,-2 7-7 16,2-7 7-16,0 0-7 0,0 0 1 15,0 0-1-15,0 0 1 0,0 0-1 16,0 0 34-16,0 0-34 0,0 0 35 0,5 0-35 16,-5 0-9-16,9-2 9 0,-9 2-8 0,9-5 8 15,-9 5 5-15,12-9-5 0,-12 9 6 0,9-3-6 16,-9 3-1-16,0 0 1 0,0 0-1 15,0 0 1-15,0 0 1 0,0 0-1 16,0 0 1-16,0 0-1 0,0 0 0 0,0 0 0 16,0 0 0-16,0 0 0 0,0 0-17 0,-4-7 17 0,4 7-16 15,-5-5 16-15,5 5-9 0,0 0 9 16,0 0-9-16,0 0 9 0,0 0-27 0,0 0 27 16,0 0-27-16,0 0 27 0,0 0-323 0,0 0 323 0,0 0-322 15,0 0 322-15,0 0-919 0</inkml:trace>
  <inkml:trace contextRef="#ctx0" brushRef="#br0" timeOffset="112970.87">1410 11487 247 0,'0'0'0'0,"0"0"169"0,-11-4-169 0,11 4 170 16,0 0-170-16,0 0 234 0,0 0-234 0,0 0 235 16,9 4-235-16,-9-4 27 0,0 0-27 0,0 0 27 15,5 6-27-15,-5-6 43 0,9 13-43 0,-5-8 43 16,1 3-43-16,-2-1 15 0,3 0-15 0,-3 2 15 16,2-6-15-16,-5-3 36 0,9 9-36 0,-9-9 36 15,4 6-36-15,-4-6-1 0,3 9 1 0,-3-9 0 16,2 5 0-16,-2-5 56 0,0 0-56 0,0 0 56 15,7 0-56-15,-7 0-22 0,9-2 22 0,-9 2-22 16,5-3 22-16,-5 3 39 0,9-7-39 0,-9 7 39 16,3-5-39-16,-3 5 0 0,0-12 0 0,0 5 0 15,0-1 0-15,0 1 22 0,4 2-22 0,-4-2 23 16,0 2-23-16,0 5 4 0,-4-11-4 0,4 11 5 0,-5-5-5 16,5 5 7-16,-12-3-7 0,12 3 8 0,-9 3-8 15,0 2-1-15,2 0 1 0,-2 2-1 0,1 0 1 16,-1 2 13-16,0-1-13 0,4 3 13 0,1-6-13 0,-4 2 9 15,2-1-9-15,6-6 9 0,-8 9-9 0,8-9-15 16,-4 9 15-16,4-9-14 0,0 0 14 0,0 0 8 16,0 0-8-16,0 0 9 0,0 0-9 0,0 0 7 15,4 8-7-15,-4-8 7 0,10 7-7 0,-3-4 33 16,2-1-33-16,-4-2 34 0,4 0-34 0,-2-2 0 16,-2 1 0-16,4-1 0 0,-6-3 0 0,-3 5 7 15,11-5-7-15,-11 5 8 0,9-7-8 0,-9 7 33 16,7-7-33-16,-7 7 34 0,0 0-34 0,0 0-39 0,0 0 39 15,0 0-38-15,0 0 38 0,0 0 3 0,0 0-3 16,0 0 4-16,0 0-4 0,0 0 16 0,0 0-16 16,0 0 17-16,-7-5-17 0,7 5-2 0,-14-5 2 0,8 3-1 15,-2 2 1-15,8 0 15 0,-9 0-15 16,9 0 15-16,-12 3-15 0,12-3 4 16,0 0-4-16,0 0 5 0,0 0-5 0,0 0-2 15,0 0 2-15,0 0-1 0,0 0 1 16,0 0 0-16,0 0 0 0,0 0 0 0,0 0 0 15,0 0 42-15,8 6-42 0,-8-6 43 16,9 0-43-16,-9 0-19 0,12-2 19 0,-12 2-18 16,9-4 18-16,-9 4 8 0,9-3-8 15,-9 3 8-15,9-7-8 0,-9 7 0 16,0 0 0-16,0 0 0 0,0 0 0 0,0 0 0 0,0 0 0 16,0 0 0-16,0 0 0 0,0 0-5 0,0 0 5 15,0 0-5-15,0 0 5 0,0 0-185 0,0 0 185 16,0 0-184-16,0 0 184 0,0 0-933 0</inkml:trace>
  <inkml:trace contextRef="#ctx0" brushRef="#br0" timeOffset="113716.7">1513 11693 695 0,'0'0'0'0,"0"0"139"0,-5 12-139 0,5-12 139 0,-5 6-139 0,5-6 149 15,0 0-149-15,0 0 149 0,0 0-149 0,0 0 63 16,-7 9-63-16,7-9 63 0,-6 12-63 0,3-5 37 16,1-2-37-16,2-5 37 0,-7 9-37 0,7-9 40 15,-3 7-40-15,3-7 40 0,0 0-40 0,0 0 21 16,0 0-21-16,0 0 21 0,0 0-21 0,0 0 36 16,0 0-36-16,0 0 36 0,7 1-36 0,-7-1 2 15,8 0-2-15,-8 0 3 0,13-1-3 0,-13 1 24 16,8-9-24-16,-8 9 25 0,9-7-25 0,-9 7-12 0,9-7 12 15,-9 7-12-15,8-5 12 0,-8 5-9 0,6-9 9 16,-6 9-8-16,0 0 8 0,0 0 14 0,0 0-14 16,0 0 15-16,0 0-15 0,0 0 0 0,0 0 0 0,0 0 0 15,0 0 0-15,0 0 41 0,0 0-41 0,0 0 42 16,0 0-42-16,0 0 13 0,0 0-13 0,0 0 13 16,0 0-13-16,0 0 0 0,-6 9 0 0,6-9 1 15,-8 12-1-15,4-5 0 0,-1 2 0 0,5-4 0 16,0 2 0-16,0-7 0 0,0 5 0 0,0-5 0 15,0 0 0-15,0 0-3 0,9 7 3 0,-9-7-3 16,8 3 3-16,-8-3 0 0,13-2 0 0,-13 2 0 16,10-1 0-16,-10 1 3 0,7-7-3 0,-7 7 3 15,5-9-3-15,-5 9 37 0,0-7-37 16,0 7 37-16,-3-7-37 0,3 7 0 16,-5-5 0-16,5 5 0 0,-13-2 0 0,8-1-16 15,-4 3 16-15,2 0-15 0,-1 0 15 0,-6 0-1332 16</inkml:trace>
  <inkml:trace contextRef="#ctx0" brushRef="#br0" timeOffset="114518.8">1628 11964 718 0,'0'0'0'0,"0"0"62"0,-8 15-62 0,2-8 63 16,-1 0-63-16,-1-2 106 0,2-2-106 15,6-3 106-15,-12 7-106 0,12-7 35 0,-9 6-35 0,9-6 36 16,0 0-36-16,0 0 58 0,0 0-58 0,0 0 59 16,0 6-59-16,0-6 32 0,0 0-32 0,0 0 32 15,0 0-32-15,0 0 3 0,0 0-3 0,0 0 4 16,0 0-4-16,0 0 5 0,0 0-5 0,0 0 6 15,6-3-6-15,-6 3 127 0,7-3-127 0,-7 3 127 16,8-7-127-16,-8 7 75 0,2-6-75 0,-2 6 76 16,0 0-76-16,0 0 83 0,0 0-83 0,0 0 84 15,0 0-84-15,0 0 23 0,0 0-23 0,0 0 24 16,0 0-24-16,0 0 32 0,-5 4-32 0,5-4 33 16,-12 2-33-16,12-2 35 0,-11 0-35 0,4 0 36 15,-2 0-36-15,4 0 2 0,0 0-2 0,5 0 2 16,-12 3-2-16,12-3-33 0,0 0 33 0,0 0-33 15,0 0 33-15,0 0-288 0,0 0 288 0,0 0-287 0,0 0 287 16,0 0-951-16</inkml:trace>
  <inkml:trace contextRef="#ctx0" brushRef="#br0" timeOffset="114868.99">1744 12026 751 0,'0'0'0'0,"0"0"0"16,0 0 0-16,0 0 318 0,-9 1-318 0,9-1 319 16,-12 0-319-16,3 0 140 0,0 0-140 0,0 2 140 15,1 0-140-15,-1-1 34 0,2 1-34 0,-2 2 34 16,4-3-34-16,5-1-26 0,-9 4 26 0,9-4-25 0,-8 1 25 15,1 1-1198-15</inkml:trace>
  <inkml:trace contextRef="#ctx0" brushRef="#br0" timeOffset="115012.95">1754 12039 1255 0,'0'0'0'0,"0"0"0"0,-14 2 0 0,14-2 120 15,-9 2-120-15,9-2 121 0,-8 1-121 0,8-1-57 0,-13 2 57 16,13-2-57-16,-14 4 57 0,2-1-963 0</inkml:trace>
  <inkml:trace contextRef="#ctx0" brushRef="#br0" timeOffset="115148.77">1779 12074 908 0,'0'0'0'0,"0"0"0"0,0 0 0 0,0 0 55 0,0 0-55 0,0 0 56 16,0 0-56-16,0 0-719 0</inkml:trace>
  <inkml:trace contextRef="#ctx0" brushRef="#br0" timeOffset="115463.82">1758 12154 1110 0,'0'0'0'15,"0"0"0"-15,5-10 0 0,-5 10 149 0,0 0-149 0,0 0 150 16,7-10-150-16,-7 10 110 0,0 0-110 0,0 0 110 16,0 0-110-16,0 0-36 0,0 0 36 0,0 0-35 15,0 0 35-15,0 0-1100 0</inkml:trace>
  <inkml:trace contextRef="#ctx0" brushRef="#br0" timeOffset="115632.93">1855 12177 1065 0,'0'0'0'0,"0"0"0"16,-7-7 0-16,7 7 111 0,-10-5-111 0,10 5 111 15,-12 0-111-15,12 0 44 0,-9 3-44 0,9-3 44 16,-9 5-44-16,1 0-983 0</inkml:trace>
  <inkml:trace contextRef="#ctx0" brushRef="#br0" timeOffset="115778.83">1843 12240 908 0,'0'0'0'0,"0"0"0"0,0 0 0 0,0 0 234 16,0 0-234-16,0 0 235 0,0 0-235 0,0 0 45 16,0 0-45-16,0 0 46 0,0 0-46 0,0 0-1053 0</inkml:trace>
  <inkml:trace contextRef="#ctx0" brushRef="#br0" timeOffset="115949.7">1917 12237 852 0,'0'0'0'0,"0"0"0"16,-9-7 0-16,9 7 167 0,-5-5-167 0,5 5 167 15,-7-2-167-15,7 2 45 0,-14 0-45 0,14 0 45 16,-13 2-45-16,13-2-218 0,-12 5 218 0,12-5-218 16,-10 5 218-16,-2 0-516 0</inkml:trace>
  <inkml:trace contextRef="#ctx0" brushRef="#br0" timeOffset="116097.81">1943 12264 1166 0,'0'0'0'0,"0"0"0"0,0 0 0 0,0 0 105 16,-9-2-105-16,9 2 105 0,-9 2-105 0,9-2-211 15,-8 5 211-15,8-5-210 0,-13 11 210 0,5-5-604 16</inkml:trace>
  <inkml:trace contextRef="#ctx0" brushRef="#br0" timeOffset="116241.77">1967 12297 998 0,'0'0'0'0,"0"0"0"0,2-11 0 0,-2 11 260 15,4-6-260-15,-4 6 261 0,0 0-261 0,0 0 89 0,0 0-89 16,0 0 90-16,0 0-90 0,0 0-20 0,0 0 20 0,0 0-19 15,-9 6 19-15,4 3-1180 0</inkml:trace>
  <inkml:trace contextRef="#ctx0" brushRef="#br0" timeOffset="116400.84">1999 12358 1054 0,'0'0'0'0,"0"0"0"16,0-8 0-16,0 8 278 0,0-12-278 0,0 12 278 15,0 0-278-15,0 0 90 0,0 0-90 0,0 0 90 0,0 0-90 16,0 0 24-16,0 0-24 0,0 0 25 0,-4 8-25 16,2 1-1326-16</inkml:trace>
  <inkml:trace contextRef="#ctx0" brushRef="#br0" timeOffset="116566.82">2041 12395 1065 0,'0'0'0'0,"0"0"0"0,0 0 0 0,0 0 217 16,0 0-217-16,0 0 218 0,0 0-218 0,0 0 49 15,0 0-49-15,0 0 50 0,0 0-50 16,0 0-149-16,-9 0 149 0,2 3-148 0,2 0 148 0,-11 4-880 16</inkml:trace>
  <inkml:trace contextRef="#ctx0" brushRef="#br0" timeOffset="116739.67">2069 12420 1132 0,'0'0'0'0,"0"0"0"15,0 0 0-15,0 0 180 0,-2-13-180 0,2 13 180 16,-9-6-180-16,9 6 101 0,-9 0-101 0,9 0 101 16,-7 7-101-16,7-7-247 0,-5 7 247 0,5-7-247 15,-12 7 247-15,3 2-779 0</inkml:trace>
  <inkml:trace contextRef="#ctx0" brushRef="#br0" timeOffset="116849.08">2093 12460 1087 0,'0'0'0'0,"0"0"0"16,0 0 0-16,0 0 147 0,4-7-147 0,-4 7 148 0,0 0-148 15,0 0 46-15,0 0-46 0,0 0 47 0,0 0-47 16,0 0-1058-16</inkml:trace>
  <inkml:trace contextRef="#ctx0" brushRef="#br0" timeOffset="117015.08">2166 12460 942 0,'0'0'0'0,"0"0"0"16,-14 5 0-16,14-5 58 0,0 0-58 0,-8 2 59 15,-4 1-59-15,12-3 0 0,0 0 0 0,-13 0 1 16,-1 3-1-16,-12 3-736 0</inkml:trace>
  <inkml:trace contextRef="#ctx0" brushRef="#br0" timeOffset="117121.08">2111 12509 639 0,'0'0'0'0,"0"0"0"15,0 0 0-15,0 0-420 0</inkml:trace>
  <inkml:trace contextRef="#ctx0" brushRef="#br0" timeOffset="117148.52">2119 12501 225 0,'0'0'0'0,"0"0"0"0,0 0 0 16,0 0-109-16</inkml:trace>
  <inkml:trace contextRef="#ctx0" brushRef="#br0" timeOffset="117283.07">2252 12506 662 0,'0'0'0'0,"0"0"0"0,-9 0 0 0,9 0 40 16,0 0-40-16,-7 0 40 0,2 0-40 0,-9 0-507 15</inkml:trace>
  <inkml:trace contextRef="#ctx0" brushRef="#br0" timeOffset="117431.94">2317 12522 830 0,'0'0'0'0,"0"0"0"15,0 0 0-15,0 0 35 0,0 0-35 0,0 0 36 16,0 0-36-16,0 0-625 0</inkml:trace>
  <inkml:trace contextRef="#ctx0" brushRef="#br0" timeOffset="117586.88">2390 12523 1155 0,'0'0'0'0,"0"0"0"0,-9 5 0 16,9-5 104-16,-12 0-104 0,3 0 104 0,-3 2-104 15,-7 2-989-15</inkml:trace>
  <inkml:trace contextRef="#ctx0" brushRef="#br0" timeOffset="117768.02">2467 12522 1726 0,'0'0'0'0,"0"0"0"0,-9 1 0 0,9-1 187 16,-12 0-187-16,3 2 188 0,1 0-188 0,-1-1 86 0,0 5-86 0,0-5 87 15,1 4-87-15,-5 1-625 0,5 0 625 0,-1 1-624 16,0 0 624-16,-8 7-553 0</inkml:trace>
  <inkml:trace contextRef="#ctx0" brushRef="#br0" timeOffset="117851.75">2425 12563 964 0,'0'0'0'0,"0"0"0"16,0 0 0-16,0 0-663 0</inkml:trace>
  <inkml:trace contextRef="#ctx0" brushRef="#br0" timeOffset="126014.99">1048 9098 651 0,'0'0'0'0,"0"0"173"16,0 0-173-16,0 0 173 0,0 0-173 0,0 0 104 0,-5-18-104 15,5 5 104-15,-5 1-104 0,5 0 3 0,0 0-3 16,0 1 4-16,5 5-4 0,-1-5 0 0,4 1 0 0,-2 3 1 16,1-1-1-16,-2-1 13 0,0 2-13 15,-2 0 13-15,1 2-13 0,-4 5 6 0,5-7-6 0,-5 7 6 16,4-8-6-16,-4 8 9 0,8-7-9 0,-8 7 9 16,0 0-9-16,0 0 62 0,0 0-62 0,0 0 62 15,0 0-62-15,0 0 62 0,0 0-62 0,0 0 63 16,0 0-63-16,0 0 40 0,0 0-40 0,0 0 41 15,2 7-41-15,2-1 49 0,-4 3-49 0,0-4 50 16,0 6-50-16,-4-3 64 0,2 1-64 0,-5 1 65 16,2 0-65-16,2 1 50 0,-6-3-50 0,4 1 51 15,-4 1-51-15,6-1 33 16,-3 1-33-16,3-2 34 0,-2 1-34 0,1-2 34 16,4 2-34-16,0-1 35 15,0-4-35-15,0 4 7 0,0-3-7 16,0-5 8-16,9 11-8 0,-9-11 28 15,9 12-28-15,-9-12 28 0,12 6-28 16,-4 0 12-16,-2-3-12 0,-6-3 12 16,12 5-12-16,-12-5 1 0,9 4-1 15,-9-4 2-15,5 0-2 0,-5 0-3 0,0 0 3 16,0 0-3-16,0 0 3 0,0 0 34 0,0 0-34 16,0 0 35-16,12 3-35 0,-12-3 51 0,9 2-51 15,-9-2 52-15,9 0-52 0,-9 0 3 16,0 0-3-16,0 0 3 0,0 0-3 0,0 0 48 15,7 10-48-15,-7-10 49 0,8 9-49 16,-2-3-2-16,-3 6 2 0,2-6-1 16,-1 1 1-16,-2 1 4 15,1 1-4-15,1-1 5 0,-4 3-5 0,3-5-9 16,-1 5 9-16,-2-1-9 0,0-1 9 0,0-1 22 0,-2-1-22 0,2 0 22 16,0-2-22-16,-3 2-27 0,3 1 27 0,-4-2-27 0,4 1 27 0,-3-2 22 15,1 2-22-15,2-7 22 0,-7 8-22 0,7-8-2 16,-2 7 2-16,2-7-2 0,0 0 2 0,0 0 7 0,9 9-7 0,-9-9 7 0,12 6-7 15,-12-6 0-15,11 11 0 0,-3-8 0 0,-1 1 0 16,-1-1 5-16,2-3-5 0,-3 3 5 0,2-1-5 16,-1 2 3-16,1-1-3 0,-7-3 3 0,10 5-3 0,-10-5-1 15,7 4 1-15,-7-4 0 0,9 3 0 0,-9-3 4 0,0 0-4 0,0 0 5 16,0 0-5-16,0 0-5 0,5 5 5 0,-5-5-5 0,9 9 5 0,-9-9 0 16,3 13 0-16,-3-7 0 0,6 1 0 0,-6-7-1 0,7 8 1 0,-7-8-1 0,5 7 1 0,-5-7 0 15,0 10 0-15,0-3 0 0,-4 0 0 0,4 2-3 0,0 3 3 0,0 0-3 0,4-2 3 16,-4 7 0-16,0-2 0 0,0 3 0 15,0 1 0-15,0 5-36 0,0-4 36 0,0 2-35 0,0 2 35 16,3 25-1730-16</inkml:trace>
  <inkml:trace contextRef="#ctx1" brushRef="#br0" timeOffset="107631.88">4365 7245 0,'0'0'0,"0"0"16,19 0-1,0 0-15,-1 0 16,1 0-16,-9 0 16,-1 0-1,1 0-15,-10 0 16,0 0-16,0 0 16</inkml:trace>
</inkml:ink>
</file>

<file path=ppt/ink/ink7.xml><?xml version="1.0" encoding="utf-8"?>
<inkml:ink xmlns:inkml="http://www.w3.org/2003/InkML">
  <inkml:definitions>
    <inkml:context xml:id="ctx0">
      <inkml:inkSource xml:id="inkSrc0">
        <inkml:traceFormat>
          <inkml:channel name="X" type="integer" max="19384" units="cm"/>
          <inkml:channel name="Y" type="integer" max="11100" units="cm"/>
          <inkml:channel name="F" type="integer" max="4096" units="dev"/>
          <inkml:channel name="T" type="integer" max="2.14748E9" units="dev"/>
        </inkml:traceFormat>
        <inkml:channelProperties>
          <inkml:channelProperty channel="X" name="resolution" value="627.3139" units="1/cm"/>
          <inkml:channelProperty channel="Y" name="resolution" value="637.93103" units="1/cm"/>
          <inkml:channelProperty channel="F" name="resolution" value="0" units="1/dev"/>
          <inkml:channelProperty channel="T" name="resolution" value="1" units="1/dev"/>
        </inkml:channelProperties>
      </inkml:inkSource>
      <inkml:timestamp xml:id="ts0" timeString="2020-06-11T16:43:31.693"/>
    </inkml:context>
    <inkml:brush xml:id="br0">
      <inkml:brushProperty name="width" value="0.05292" units="cm"/>
      <inkml:brushProperty name="height" value="0.05292" units="cm"/>
      <inkml:brushProperty name="color" value="#FF0000"/>
    </inkml:brush>
  </inkml:definitions>
  <inkml:trace contextRef="#ctx0" brushRef="#br0">13783 1160 1199 0,'0'0'0'0,"0"0"350"0,0 0-350 0,0 0 350 16,0 0-350-16,0 0 269 0,0 0-269 0,0 0 269 15,0 0-269-15,0 0 226 0,0 0-226 0,0 0 226 16,0 0-226-16,0 0 119 0,0 0-119 0,0 0 119 16,0 0-119-16,0 0 118 0,0 0-118 0,0 0 118 15,0 16-118-15,0-16 56 0,0 0-56 0,-9 36 56 0,-3 12-56 16,12-48-6-16,0 0 6 0,-10 46-6 0,-1-1 6 16,11-45 1-16,0 0-1 0,-8 46 1 0,-1-1-1 15,9-45 12-15,0 0-12 16,-4 36 13-16,6-4-13 15,-2-32-2-15,0 0 2 0,11 35-1 16,6-8 1-16,-17-27 34 16,0 0-34-16,24 24 34 0,6-8-34 0,-30-16 18 15,0 0-18 1,28 5 18-16,5-10-18 0,-33 5 0 16,0 0 0-16,25-12 0 15,-2-11 0-15,-23 23 33 16,0 0-33-16,17-27 34 0,-5-2-34 15,-12 29-9-15,0 0 9 0,9-28-9 0,-4-3 9 16,-5 31-21-16,0 0 21 0,4-24-21 16,-4 4 21-16,0 20-3 0,0 0 3 15,0-12-3-15,0 3 3 0,0 9-34 16,0 0 34-16,0 0-33 0,0 0 33 0,0 0 8 16,0 0-8-16,0 12 9 0,0 12-9 15,0-24 7-15,0 0-7 0,8 29 7 0,5 11-7 16,-13-40 23-16,0 0-23 0,14 34 24 0,7 2-24 0,-21-36 0 15,0 0 0-15,26 33 1 0,0-2-1 0,-26-31 33 16,0 0-33-16,33 24 34 0,2-12-34 0,-35-12 1 16,0 0-1-16,33 0 2 0,-1-16-2 15,-32 16 12-15,0 0-12 0,26-20 13 0,-5-16-13 0,-21 36 4 16,0 0-4-16,17-35 5 0,-4-9-5 16,-13 44 6-16,0 0-6 0,8-59 7 0,-4-6-7 15,-4 65 0-15,0 0 0 0,5-58 0 0,-5-2 0 16,0 60-2-16,0 0 2 15,0-47-2-15,0 8 2 0,0 39-7 0,0 0 7 0,0-29-6 0,-5 10 6 16,5 19-134-16,0 0 134 0,-2-9-134 0,2 6 134 16,0 3-543-16,0 0 543 0,4 10-542 0,1 11 542 0,4 11-1568 15</inkml:trace>
  <inkml:trace contextRef="#ctx0" brushRef="#br0" timeOffset="191.51">14571 1469 2297 0,'0'0'0'0,"0"0"338"0,-5-12-338 16,5 12 339-16,0 0-339 0,0 0 219 0,0 0-219 0,0 0 219 15,0 0-219-15,0 0 130 0,0 0-130 0,0 0 130 16,2 9-130-16,-2-9 41 0,0 0-41 0,3 19 42 16,1 10-42-16,-4-29 39 0,0 0-39 15,1 36 40-15,1 14-40 0,-2-50 3 0,0 0-3 0,2 41 4 16,1-2-4-16,-3-39 18 0,0 0-18 0,0 31 19 16,0-3-19-16,0-28 14 0,0 0-14 0,0 20 15 15,0-8-15-15,0-12-34 0,0 0 34 0,4 12-33 16,1 0 33-16,-3-5-271 15,5-2 271-15,-7-5-270 0,10-12 270 0,1 4-2347 16</inkml:trace>
  <inkml:trace contextRef="#ctx0" brushRef="#br0" timeOffset="495.89">15226 1320 2095 0,'0'0'0'0,"0"0"356"16,0-9-356-16,0 9 356 0,0 0-356 0,0 0 213 0,16-5-213 15,-7 5 214-15,5-3-214 0,2-4 89 0,3 2-89 16,9-2 89-16,7-2-89 0,0 1 0 0,-4-8 0 15,2 8 0-15,0 1 0 0,-1-5 62 0,-1 3-62 16,-6 2 63-16,-4 2-63 0,-4 2-4 0,-1-4 4 16,-2 5-4-16,-9 2 4 0,-5 0-285 0,7-3 285 15,-7 3-284-15,0 0 284 0,0 0-2089 0</inkml:trace>
  <inkml:trace contextRef="#ctx0" brushRef="#br0" timeOffset="705.75">15242 1545 2219 0,'0'0'0'0,"18"0"341"0,11-7-341 0,-3 5 341 0,4-5-341 16,2 4 238-16,3-6-238 0,1 6 239 16,3-2-239-16,-1-2 116 0,2 2-116 0,-1-2 117 15,-8 2-117-15,4-2 12 0,-2-2-12 0,-1 6 12 0,-1-1-12 0,-8-1 11 16,-2-2-11-16,-4 4 11 0,-3 1-11 15,-5 2 13-15,-5-3-13 0,-4 3 14 0,0 0-14 16,0 0-112-16,-16 0 112 0,5 0-112 0,-3 0 112 16,-10 3-2507-16</inkml:trace>
  <inkml:trace contextRef="#ctx0" brushRef="#br0" timeOffset="2287.83">16357 1157 1188 0,'0'0'0'0,"0"0"331"0,0 0-331 0,2-9 332 0,5-3-332 16,-7 12 265-16,0 0-265 0,5-8 265 0,0-3-265 0,-5 11 206 16,0 0-206-16,0 0 207 0,3-8-207 0,-3 8 91 15,0 0-91-15,0 0 92 0,0 0-92 0,0 0 77 16,0 0-77-16,-1 19 77 0,-3 10-77 0,4-29 56 16,0 0-56-16,-7 46 56 0,2 11-56 0,5-57 72 15,0 0-72-15,-5 48 72 0,0-2-72 0,5-46 2 16,0 0-2-16,-4 45 2 0,1-2-2 15,3-43-19-15,0 0 19 16,0 36-18-16,3-4 18 0,-3-32 61 16,0 0-61-16,11 31 61 0,4-7-61 0,-15-24 12 15,0 0-12-15,19 19 13 0,6-10-13 0,-25-9 4 16,0 0-4-16,24-4 5 0,3-8-5 0,-27 12 18 16,0 0-18-16,21-17 19 0,-4-7-19 15,-17 24 29-15,0 0-29 16,14-27 29-16,-5-8-29 0,-9 35-21 15,0 0 21-15,7-32-21 0,-2-4 21 0,-5 36-2 16,0 0 2-16,2-31-2 0,-2 7 2 16,0 24-21-16,0 0 21 0,0-16-21 0,-2 8 21 15,2 8 0-15,0 0 0 0,0 0 0 16,-7 12 0-16,7-12-39 0,0 0 39 0,-2 20-39 16,-3 8 39-16,5-28 6 0,0 0-6 15,0 27 7-15,0 4-7 0,0-31 41 16,0 0-41-16,7 36 42 0,3 0-42 0,-10-36 5 15,0 0-5-15,20 31 5 0,6-2-5 16,-26-29 32-16,0 0-32 0,33 19 33 0,6-7-33 16,-39-12-1-16,0 0 1 0,34 0 0 0,5-7 0 0,-39 7 11 15,0 0-11-15,33-14 11 0,-1-8-11 0,-32 22 1 0,0 0-1 0,24-29 2 0,-5-5-2 0,-19 34 0 16,0 0 0-16,12-48 0 0,-3-12 0 0,-9 60-4 0,0 0 4 0,2-55-3 0,-4-2 3 16,2 57 9-16,0 0-9 0,-3-50 9 0,-6 9-9 0,9 41-8 15,0 0 8-15,-9-31-8 0,0 7 8 0,9 24-106 0,0 0 106 0,-5-15-106 0,-2 10 106 0,7 5-325 0,0 0 325 16,0 0-324-16,2 12 324 0,0 3-1935 0</inkml:trace>
  <inkml:trace contextRef="#ctx0" brushRef="#br0" timeOffset="4592.25">17119 1486 1278 0,'0'0'0'0,"0"0"374"0,8-8-374 0,-8 8 375 15,9-5-375-15,-9 5 301 0,0 0-301 0,0 0 301 16,0 0-301-16,0 0 197 0,0 0-197 0,0 0 197 15,0 0-197-15,0 0 165 0,0 0-165 0,0 0 165 16,0 0-165-16,0 0 80 0,0 0-80 0,0 0 80 16,5 8-80-16,-5-8 39 0,0 0-39 0,0 0 40 0,7 12-40 15,-7-12 43-15,0 0-43 0,5 9 43 0,-3 3-43 16,0 0 38-16,-2 7-38 0,2-7 38 0,-2-4-38 16,3-1 8-16,-3-2-8 0,0 5 9 0,0-1-9 0,0 3 13 15,-3 4-13-15,3-11 13 0,0-2-13 16,0-3 16-16,0 0-16 0,0 0 17 0,3 5-17 0,-3-5 3 15,0 11-3-15,0-11 3 0,0 8-3 0,0-8-137 16,5 7 137-16,-5-7-136 0,9 0 136 0,-9 0-428 16,11-7 428-16,-11 7-428 0,8-3 428 0,1 1-1864 15</inkml:trace>
  <inkml:trace contextRef="#ctx0" brushRef="#br0" timeOffset="4951.66">17704 1390 2062 0,'0'0'0'0,"12"-8"290"0,11-11-290 0,-2 7 291 0,5 7-291 16,0-6 175-16,-1-4-175 0,3 6 176 0,0 1-176 15,3-1 108-15,4-1-108 0,3 5 108 0,3-2-108 0,-5 2-8 16,-4 1 8-16,1 4-7 0,-3-3 7 0,-1 3 28 15,-3-5-28-15,-3 5 28 0,-5 0-28 0,-4 1-334 16,-6 3 334-16,3-4-333 0,-2 3 333 0,8 1-1795 16</inkml:trace>
  <inkml:trace contextRef="#ctx0" brushRef="#br0" timeOffset="5642.98">14512 743 1860 0,'0'0'0'0,"0"0"347"0,0 0-347 0,0 0 348 16,0 0-348-16,0 0 278 0,0 0-278 0,0 0 279 16,0 0-279-16,0 0 150 0,0 0-150 0,0 0 151 0,17 0-151 15,-6 5 6-15,3 2-6 0,-6-3 6 0,-4-4-6 16,-4 0 62-16,0 0-62 0,2 20 62 0,1 11-62 16,-6-2-293-16,-3 6 293 0,6-11-293 0,4-12 293 15,-4 24-2089-15</inkml:trace>
  <inkml:trace contextRef="#ctx0" brushRef="#br0" timeOffset="7655.45">19336 846 1199 0,'0'0'0'0,"0"-12"394"0,0-12-394 16,1 14 395-16,3 5-395 0,-4 5 217 0,-2-9-217 16,2 9 218-16,0 0-218 0,2 9 96 0,1 6-96 0,-3-3 96 15,4 0-96-15,-4 9 81 0,0 6-81 16,2 1 81-16,-1-4-81 0,-4 8 67 0,-1-1-67 0,-1 2 67 15,3-6-67-15,-6 4 79 0,-3 2-79 0,-3 10 80 16,0 1-80-16,-1 3 35 0,-1 1-35 0,5-18 35 16,3-9-35-16,-6 3 3 0,-6-3-3 0,5-2 3 15,2-4-3-15,-6 2 44 0,-4-1-44 16,8-4 45-16,1-4-45 16,-7 3-1-16,-7-3 1 0,9-3 0 0,-2-1 0 0,3-4 32 15,4-5-32-15,2 1 33 0,3-4-33 16,2-8-48-16,6 1 48 0,-3-4-48 15,2 2 48-15,4-7 12 0,2-11-12 16,4 10 13-16,3-3-13 0,1 1-7 0,0-1 7 16,4 9-6-16,3 6 6 0,-1-3-47 15,-3 7 47-15,5-1-46 0,-1 5 46 0,2 5 0 16,1 0 0-16,-4 5 1 0,3 2-1 0,-4 5-18 0,4 4 18 16,-3-4-18-16,-1 0 18 0,-17-12-10 0,0 0 10 0,26 29-9 0,4 14 9 0,-30-43-1 0,0 0 1 15,33 36-1-15,8 0 1 0,-41-36-26 0,0 0 26 0,41 27-25 0,5-3 25 0,43 31-2195 16</inkml:trace>
  <inkml:trace contextRef="#ctx0" brushRef="#br0" timeOffset="9355.12">20498 712 606 0,'0'0'0'0,"0"0"224"0,0 0-224 0,0 0 225 16,0 0-225-16,0 0 230 0,0 0-230 0,0 0 230 15,0 0-230-15,0 0 211 0,0 0-211 0,0 0 211 16,0 0-211-16,0 0 125 0,0 0-125 0,0 0 125 16,0 0-125-16,0 0 99 0,0 0-99 0,0 0 100 15,0 0-100-15,0 0 86 0,0 0-86 0,0 0 87 16,1-5-87-16,-1 5 97 0,7-12-97 0,-7 12 97 15,9-7-97-15,0 2 50 0,1 2-50 0,1-1 50 16,-1 4-50-16,1-3 47 0,3 3-47 0,-6 0 47 0,1 0-47 16,0 3 12-16,0-3-12 0,-1 4 13 15,5-1-13-15,-5 2 48 0,5 2-48 16,0 2 48-16,1-1-48 0,2 4 3 16,0 4-3-16,0-1 3 0,1-3-3 15,-1 7 17-15,-2 7-17 16,-2-4 17-16,0-5-17 15,0 7 9-15,-1 4-9 0,-4-9 9 16,-4-11-9-16,3 8 23 0,-6 3-23 16,1-2 24-16,1-2-24 0,-4 4 54 15,1 2-54-15,1-16 54 0,0-5-54 0,0 0 0 0,0 0 0 0,-18 19 0 16,-6 13 0-16,-1-4 68 0,-1-1-68 0,3-6 68 0,1-2-68 0,1-4-19 0,0-3 19 16,3-3-18-16,4-2 18 0,2-6 38 0,-4-1-38 0,4-1 39 0,2-6-39 0,1-2-48 0,0-6 48 15,4-1-47-15,1 4 47 0,4-5-48 0,4-5 48 0,3 5-47 0,2 1 47 0,1 1 2 0,2-1-2 0,-1 4 3 16,1 0-3-16,2 0-43 0,4-3 43 0,1 3-43 15,3 0 43-15,-2-4 5 0,2-1-5 0,1 5 5 16,0-3-5-16,-6-1-104 0,-1 1 104 16,-2 6-104-16,-2 6 104 0,0-2-338 0,-6 1 338 15,-6 4-337-15,8 0 337 0,1-3-1591 16</inkml:trace>
  <inkml:trace contextRef="#ctx0" brushRef="#br0" timeOffset="9703.06">19930 1538 1659 0,'7'-2'0'0,"21"-5"219"16,14-5-219-16,3 4 220 0,9 1-220 0,20-9 196 15,20-1-196-15,-3 2 197 0,5 3-197 0,5-12 135 16,2-7-135-16,-1 7 135 0,2 0-135 0,-2 0-5 16,-4-7 5-16,-1 7-5 0,3 3 5 0,-16 2 58 0,-9 2-58 15,-5 5 59-15,-11 2-59 0,-19 1-4 0,-19-3 4 16,13 7-3-16,1 5 3 0,-21-3-141 0,-11-4 141 15,4 7-140-15,0 0 140 0,-14 3-638 0,-12-3 638 0,10 4-638 16,4 1 638-16,-9 5-759 0</inkml:trace>
  <inkml:trace contextRef="#ctx0" brushRef="#br0" timeOffset="10304.95">20473 1874 1446 0,'0'0'0'0,"0"0"308"0,0 0-308 0,0 0 309 0,9-8-309 0,-9 8 244 16,0 0-244-16,10-7 245 0,4-2-245 0,-14 9 163 16,0 0-163-16,19-3 164 0,6-1-164 0,-25 4 114 0,0 0-114 15,31 7 115-15,8-2-115 0,-39-5 78 16,0 0-78-16,42 11 78 0,3 2-78 0,-45-13 53 0,0 0-53 16,42 19 53-16,-3 5-53 0,-39-24-8 0,0 0 8 15,33 31-8-15,-11 5 8 0,-22-36 30 0,0 0-30 16,18 45 30-16,-9 6-30 15,-9-51 34-15,0 0-34 0,0 48 35 0,-7 4-35 16,7-52 0-16,0 0 0 0,-21 46 0 16,-9-5 0-16,30-41 2 0,0 0-2 15,-37 35 2-15,-3-11-2 0,40-24-76 16,0 0 76-16,-40 18-76 0,-2-9 76 16,42-9-69-16,0 0 69 0,-40 5-68 15,1-6 68-15,39 1-51 16,0 0 51-16,-31-4-50 15,6-8 50-15,25 12-11 16,0 0 11-16,-15-15-11 0,10-9 11 16,5 24-15-16,0 0 15 15,1-31-14-15,15-5 14 0,-16 36-3 0,0 0 3 16,21-36-3-16,10-4 3 0,-31 40 0 16,0 0 0-16,34-27 0 0,4-2 0 0,-38 29-74 15,0 0 74-15,35-23-74 0,0 8 74 0,-35 15-374 16,0 0 374-16,30-9-373 0,-4 4 373 15,30-10-1456-15</inkml:trace>
  <inkml:trace contextRef="#ctx0" brushRef="#br0" timeOffset="10904.21">21270 1859 897 0,'0'0'0'0,"-2"-12"446"0,-1-7-446 0,1 10 446 15,2 1-446-15,0 8 247 0,-4-9-247 0,4 9 247 16,0 0-247-16,0 0 194 0,-14 12-194 0,9-3 194 16,2-6-194-16,-3 6 128 0,1-3-128 0,-7 12 128 15,-4 2-128-15,2 8 86 0,0 6-86 0,5-17 86 16,4-10-86-16,2-2 71 0,-1-1-71 0,4 20 72 15,2 15-72-15,5 1 72 0,2 3-72 0,5-11 72 16,3-4-72-16,2-1 0 0,2-6 0 0,4-2 0 16,3-11 0-16,-2-8 0 0,0-12 0 15,0 0 0-15,2-7 0 0,-3 2 53 16,-1-2-53-16,1 2 54 0,1 2-54 16,-10-4-11-16,-8-2 11 0,3 2-10 15,-4 4 10-15,-4-2 8 0,-1-2-8 16,-2 2 8-16,-3-2-8 0,-3 2-38 0,-2-2 38 15,1 0-37-15,-2 2 37 16,-2 1 0-16,-6-3 0 0,3 6 0 16,-2 2 0-16,-1-2 22 0,-9 0-22 15,6 7 22-15,3 2-22 16,-4-1-48-16,-4 2 48 0,13 3-47 16,3 3 47-16,-5 2-18 0,-1-1 18 0,3 2-18 15,6 0 18-15,-4 1 5 0,3 1-5 0,2 1 5 16,3-2-5-16,4 1 17 15,3 1-17-15,9 1 17 0,8-1-17 16,8-4 0-16,7 2 0 0,0-4 0 16,3-1 0-16,-5-2 0 15,-4-2 0-15,8-1 0 0,-1-1 0 0,-1-1 2 0,-1 2-2 16,5-4 2-16,-1-2-2 0,-9-3 1 0,-8 4-1 16,-2-4 2-16,-5 1-2 0,-4 6-223 0,-3-2 223 0,-2 5-223 15,-4-1 223-15,9 0-2083 0</inkml:trace>
  <inkml:trace contextRef="#ctx0" brushRef="#br0" timeOffset="11726.69">22080 585 1491 0,'0'0'0'0,"0"0"280"0,0 0-280 16,0 0 280-16,0 0-280 0,0 0 201 0,0 0-201 0,0 0 201 15,0 0-201-15,0 0 90 0,0 0-90 0,-12 28 90 16,-9 20-90-16,21-48 105 0,0 0-105 0,-17 62 105 16,-1 10-105-16,18-72 27 0,0 0-27 0,-8 63 27 15,2-3-27-15,6-60 49 0,0 0-49 0,11 59 50 16,10-3-50-16,-21-56 0 0,0 0 0 0,17 46 1 15,2-13-1-15,-19-33-225 0,0 0 225 0,30 28-224 16,7-13 224-16,29 26-1795 0</inkml:trace>
  <inkml:trace contextRef="#ctx0" brushRef="#br0" timeOffset="12890.41">22423 613 987 0,'0'0'0'0,"0"0"394"0,0 0-394 0,0 0 394 16,0 0-394-16,0 0 268 0,0 0-268 0,0 0 268 15,0 12-268-15,0-12 217 0,0 0-217 0,0 7 217 16,0 1-217-16,0-8 99 0,0 0-99 0,-2 16 99 16,-1 1-99-16,3-17 55 0,0 0-55 0,-4 34 56 15,1 14-56-15,3-48 45 0,0 0-45 0,-2 43 46 16,-3 2-46-16,5-45-1 0,0 0 1 0,-2 39-1 15,2-6 1-15,0-33 21 0,0 0-21 0,0 31 21 16,0-4-21-16,0-27 22 0,0 0-22 0,3 24 23 16,3-3-23-16,-6-21-25 15,0 0 25-15,8 19-24 0,5-2 24 16,-13-17 43-16,0 0-43 16,19 15 43-16,5-3-43 0,-24-12 16 15,0 0-16-15,19 11 17 0,-1-6-17 0,-18-5 2 16,0 0-2-16,5 7 3 0,-5-7-3 15,0 0 1-15,0 0-1 0,12 0 1 16,4 0-1-16,-16 0 0 0,0 0 0 0,11-4 1 16,-3 4-1-16,-8 0 52 15,0 0-52-15,0 0 53 0,9-3-53 0,-9 3-63 16,0 0 63-16,0 0-62 0,7-5 62 16,-7 5 48-16,0 0-48 0,0 0 48 15,0 0-48-15,0 0 0 0,0 0 0 0,0 0 0 16,0 0 0-16,0 0-1 0,0 0 1 15,0 0 0-15,0 0 0 0,0 0-2 16,0 0 2-16,0 0-1 0,-7-4 1 16,7 4 0-16,0 0 0 0,0 0 0 15,0 0 0-15,0 0-5 0,0 0 5 0,0 0-5 16,0 0 5-16,0 0 0 16,0 0 0-16,0 0 0 0,-10 0 0 0,10 0-60 15,0 0 60-15,0 0-60 16,0 0 60-16,0 0 54 0,0 0-54 0,7-3 55 15,3 3-55-15,-10 0-24 0,0 0 24 0,9-4-23 16,-2 4 23-16,-7 0 33 0,0 0-33 16,0 0 34-16,0 0-34 0,0 0 0 15,0 0 0-15,0 0 0 0,10-5 0 0,-10 5-10 16,0 0 10-16,9-7-9 0,3 2 9 16,-12 5 24-16,0 0-24 0,6-7 25 15,-5 2-25-15,-1 5-37 0,0 0 37 0,2-10-36 0,-4 1 36 16,2 9 50-16,0 0-50 0,2-15 51 15,3-2-51-15,-5 17-48 0,0 0 48 0,2-19-47 16,0-2 47-16,-2 21-18 0,0 0 18 16,3-27-18-16,1-1 18 0,-4 28 30 15,0 0-30-15,3-24 30 0,-1 4-30 0,-2 20-10 16,0 0 10-16,0-12-10 0,-2 5 10 0,2 7-58 16,0 0 58-16,0 0-58 0,0 0 58 0,0 0 9 15,0 0-9-15,4 7 9 0,-1 1-9 0,-3-8 0 16,0 0 0-16,2 21 0 0,-2 3 0 0,0-24 0 15,0 0 0-15,0 22 1 0,-2-1-1 0,2-21 51 16,0 0-51-16,0 20 51 0,2 3-51 0,-2-23-2 0,0 0 2 16,9 24-1-16,6-4 1 0,-15-20 7 0,0 0-7 15,13 12 7-15,6-3-7 0,-19-9 17 16,0 0-17-16,21 3 17 0,3-3-17 0,-24 0 7 0,0 0-7 16,21-8 8-16,-3-4-8 0,-18 12 34 0,0 0-34 15,14-24 35-15,-2-12-35 0,-12 36-44 0,0 0 44 0,10-40-44 16,-3-11 44-16,-7 51 54 0,0 0-54 0,6-43 55 15,-3 0-55-15,-3 43-43 0,0 0 43 0,0-33-43 0,0 1 43 16,0 32 4-16,0 0-4 16,-3-23 4-16,1 6-4 0,2 17-149 0,0 0 149 15,-4-12-148-15,-1 5 148 0,5 7-388 16,0 0 388-16,0 0-387 0,0 0 387 16,0 0-1607-16</inkml:trace>
  <inkml:trace contextRef="#ctx0" brushRef="#br0" timeOffset="12968.86">23190 946 1950 0,'0'0'0'0,"-7"3"362"0,-4 2-362 0,13 7 363 0,5 0-363 0,-7-12 202 0,0 0-202 0,5 12 202 0,1 4-202 0,-6-16 159 0,0 0-159 0,3 12 159 0,1 0-159 0,-4-12 27 0,0 0-27 0,1 15 27 0,1-3-27 15,-2-12-59-15,0 0 59 0,2 16-59 0,0-4 59 0,-6 3-291 16,-3-3 291-16,9-3-291 0,3 3 291 0,2 7-1931 16</inkml:trace>
  <inkml:trace contextRef="#ctx0" brushRef="#br0" timeOffset="13568.2">23386 723 1815 0,'0'0'0'0,"0"0"365"0,12-7-365 16,-12 7 366-16,7-5-366 0,-7 5 212 0,0 0-212 16,0 0 213-16,3 5-213 0,-3 2 132 0,-1 1-132 15,1-8 132-15,0 9-132 0,0-9 38 0,0 0-38 16,-2 19 39-16,0 8-39 0,2 9 3 0,-3 4-3 16,6-8 4-16,6-1-4 0,-2-2 84 0,1-6-84 0,17-6 84 15,10-5-84-15,-21 0 3 0,-9-5-3 0,14-2 4 16,6-2-4-16,-16-3-4 0,-9 4 4 0,15-8-4 15,6 1 4-15,-12-6 2 0,-6 1-2 0,10 1 2 16,4-2-2-16,-6 1 0 0,-4-4 0 16,1-4 0-16,-1-3 0 15,-1-5-46-15,-1 0 46 0,2 4-46 16,2 1 46-16,-6 3 1 16,-3 4-1-16,4 4 2 15,-1 1-2-15,-3 7-6 0,-3-9 6 0,3 9-6 16,0 0 6-16,0 0 7 0,-9 12-7 0,5-5 8 15,4 2-8-15,-3 6-22 16,1 6 22-16,4-6-22 0,3 1 22 16,-3-1 1-16,-2-3-1 0,7 2 2 15,3 1-2-15,-1-3 50 0,0-5-50 16,3 2 50-16,2-1-50 16,3 3 37-16,6-6-37 0,-11 2 38 15,-6-7-38-15,13 0-13 16,7-4 13-16,-5-3-12 15,0 2 12-15,2-2 21 0,-1-1-21 16,3-4 21-16,1 3-21 0,-14-10-11 16,-3-5 11-16,3 0-10 0,2 0 10 0,-9 0 23 15,-1-3-23-15,-2 3 24 0,1 0-24 16,-6 5-26-16,-4-2 26 16,5 6-25-16,2 3 25 0,-12 0-19 0,-7 0 19 15,-13 3-18-15,-10 6 18 16,11-1-141-16,4-1 141 0,3 5-141 15,3 5 141-15,4-1-576 0,1-1 576 16,4 2-576-16,1-1 576 0,-12 4-1341 0</inkml:trace>
  <inkml:trace contextRef="#ctx0" brushRef="#br0" timeOffset="14304.75">23719 608 617 0,'0'0'0'0,"0"0"377"0,0 0-377 15,0 0 377-15,-5-11-377 0,5 11 286 0,0 0-286 16,0 0 286-16,-10-8-286 0,10 8 254 0,0 0-254 16,0 0 254-16,-9-4-254 0,9 4 165 0,0 0-165 15,0 0 165-15,-11 0-165 0,11 0 142 0,0 0-142 16,-7 4 142-16,-1 3-142 0,8-7 137 0,0 0-137 0,-32 13 137 15,-15 10-137-15,47-23 56 0,0 0-56 0,-40 20 56 16,0 4-56-16,40-24 52 0,0 0-52 0,-32 43 52 16,6 12-52-16,26-55 32 0,0 0-32 15,-16 51 32-15,7 3-32 0,9-54 6 16,0 0-6-16,25 46 6 0,24-5-6 0,-49-41 6 16,0 0-6-16,59 35 6 0,16-3-6 15,-75-32 32-15,0 0-32 0,51 16 32 16,-11-16-32-16,-40 0 3 0,0 0-3 0,35-4 4 0,-7-4-4 15,-28 8 4-15,0 0-4 16,25-24 5-16,-6-11-5 0,-19 35-10 16,0 0 10-16,17-41-10 0,1-14 10 15,-18 55 2-15,0 0-2 0,-4-55 2 0,-10 2-2 16,14 53-3-16,0 0 3 0,-14-50-3 16,-8 6 3-16,22 44-2 0,0 0 2 15,-25-36-2-15,-5 5 2 0,30 31-47 0,0 0 47 16,-26-21-46-16,2 9 46 0,24 12 5 0,0 0-5 15,-16-7 5-15,6 11-5 0,10-4-1 0,0 0 1 16,5 8 0-16,12 8 0 0,-17-16 0 0,0 0 0 16,25 15 0-16,6 4 0 0,-31-19 9 0,0 0-9 15,53 14 10-15,15-4-10 0,-68-10 16 16,0 0-16-16,63 9 17 0,0-4-17 0,-63-5 1 0,0 0-1 16,54 3 1-16,-7-6-1 0,-47 3-44 0,0 0 44 15,35-2-43-15,-9-5 43 0,-26 7-207 0,0 0 207 16,17-8-207-16,-6 1 207 0,-11 7-716 0,0 0 716 15,0 0-716-15,0 0 716 0,0 0-1062 0</inkml:trace>
  <inkml:trace contextRef="#ctx0" brushRef="#br0" timeOffset="14514.92">24556 561 2420 0,'0'0'0'0,"0"0"318"0,0 0-318 0,18 16 318 15,6 8-318-15,-24-24 221 0,0 0-221 0,35 39 221 16,7 13-221-16,-42-52 124 0,0 0-124 0,58 75 124 15,13 25-124-15,-71-100 22 0,0 0-22 0,47 79 22 0,-13-12-22 16,-34-67 10-16,0 0-10 0,-21 72 11 0,-41-5-11 16,62-67 17-1,0 0-17-15,-50 51 17 0,-6-6-17 16,56-45-141-16,0 0 141 0,-68 51-140 16,-13 4 140-16,-67 53-2578 0</inkml:trace>
  <inkml:trace contextRef="#ctx0" brushRef="#br0" timeOffset="19204.74">26731 1406 1401 0,'0'0'0'0,"0"0"298"0,0 0-298 0,0 0 299 0,0 0-299 0,0 0 195 0,0 0-195 15,0 0 195-15,0 0-195 0,0 0 145 0,0 0-145 16,0 0 146-16,0 0-146 0,0 0 84 0,0 0-84 16,0 0 85-16,0 0-85 0,0 0 63 0,0 0-63 15,0 0 64-15,-8 27-64 0,8-27 42 0,0 0-42 16,-6 24 43-16,1 5-43 0,5-29 20 0,0 0-20 0,0 40 20 16,-2 3-20-16,2-43 29 0,0 0-29 0,4 51 29 15,3 9-29-15,-7-60 29 16,0 0-29-16,12 59 29 0,4 1-29 15,-16-60-2-15,0 0 2 16,23 60-1-16,3-2 1 0,-26-58 17 16,0 0-17-16,35 93 17 0,7 17-17 0,-42-110 34 15,0 0-34-15,38 96 34 0,0-2-34 16,-38-94-1-16,0 0 1 0,37 103 0 16,0 2 0-16,-37-105 61 0,0 0-61 15,38 98 61-15,2-2-61 0,-40-96-49 0,0 0 49 16,41 91-48-16,1-11 48 0,-42-80 56 15,0 0-56-15,45 91 57 0,-1 4-57 16,-44-95 2-16,0 0-2 0,45 79 3 16,2-11-3-16,-47-68-4 15,0 0 4-15,53 67-4 0,1-3 4 16,-54-64 20-16,0 0-20 0,61 68 20 16,5-3-20-16,-66-65-18 15,0 0 18-15,65 57-18 0,0-9 18 0,-65-48 27 16,0 0-27-16,68 40 27 0,2-13-27 0,-70-27-2 15,0 0 2-15,70 24-2 0,-1-12 2 16,-69-12 7-16,0 0-7 0,65 12 8 0,-2-5-8 16,-63-7 5-16,0 0-5 0,59 9 5 15,-4-6-5-15,-55-3 3 0,0 0-3 16,69 0 3-16,12 0-3 0,-81 0 20 16,0 0-20-16,71-3 20 0,3-1-20 15,-74 4 0-15,0 0 0 0,66-8 1 0,-6-1-1 16,-60 9 22-16,0 0-22 0,75-15 22 0,7-4-22 15,-82 19 7-15,0 0-7 0,68-24 8 0,-5-4-8 16,-63 28 0-16,0 0 0 0,56-36 0 0,-7-3 0 16,-49 39 4-16,0 0-4 0,38-33 5 0,-10 2-5 15,-28 31-2-15,0 0 2 0,32-36-2 16,-4 0 2-16,-28 36 0 0,0 0 0 16,59-51 0-16,21-8 0 0,-80 59 0 0,0 0 0 15,72-77 0-15,-2-17 0 0,-70 94 18 0,0 0-18 16,61-95 19-16,-5-1-19 0,-56 96-4 15,0 0 4-15,77-108-3 0,14-7 3 0,-91 115 0 16,0 0 0-16,68-103 0 0,-11 5 0 16,-57 98 2-16,0 0-2 0,49-103 3 0,-10 2-3 0,-39 101-7 15,0 0 7-15,35-98-6 0,-6 7 6 0,-29 91 0 16,0 0 0-16,27-77 0 16,-6 7 0-16,-21 70 0 0,0 0 0 0,21-84 0 15,-4-7 0-15,-17 91-61 16,0 0 61-16,30-76-61 0,8 6 61 0,-38 70-186 15,0 0 186-15,9-52-186 0,-20 11 186 0,11 17-942 0,2 10 942 16,-16 6-942-16,-9 4 942 0,-13-8-667 16</inkml:trace>
  <inkml:trace contextRef="#ctx0" brushRef="#br0" timeOffset="19952.87">26737 2080 415 0,'0'0'0'0,"0"0"366"16,0 0-366-16,10-12 367 0,8-10-367 0,-18 22 251 15,0 0-251-15,12-12 252 0,-4-4-252 0,-8 16 154 0,0 0-154 16,6-8 155-16,-6 3-155 0,0 5 70 0,0 0-70 16,0 0 71-16,-7 0-71 0,7 0 39 0,0 0-39 0,0 0 39 15,-14 13-39-15,14-13 7 0,0 0-7 0,-18 23 8 16,-6 9-8-16,24-32 40 0,0 0-40 0,-18 35 41 16,1 2-41-16,17-37 5 0,0 0-5 0,-7 35 6 15,5-3-6-15,6-13 52 0,3-7-52 16,1 0 53-16,3-3-53 0,-11-9 50 0,0 0-50 0,16-5 51 15,1-11-51-15,-17 16 76 0,0 0-76 0,18-19 76 16,1-8-76-16,-19 27-46 0,0 0 46 0,12-26-45 16,-3-8 45-16,-9 34 53 0,0 0-53 0,1-28 54 15,-4 4-54-15,3 24 51 0,0 0-51 0,-11-17 52 16,-8 5-52-16,19 12-32 0,0 0 32 0,-21-7-32 16,-5 7 32-16,26 0-4 0,0 0 4 0,-17 0-3 15,-3 4 3-15,20-4-10 0,0 0 10 0,-17 12-10 16,-2 8 10-16,19-20 19 0,0 0-19 0,-9 31 20 15,9 9-20-15,2-11 17 0,5-2-17 0,7-8 17 16,1-3-17-16,1-15 47 0,0-2-47 0,1-3 48 0,1 1-48 16,-2-13 45-16,-6-4-45 0,2 4 46 15,0 4-46-15,-5-3 0 0,-1-2 0 0,-1 5 0 0,-2-4 0 16,-3 4 1-16,-3-3-1 0,-1 3 2 16,1 0-2-16,3 12-16 0,0 0 16 0,-11-9-15 15,-4 6 15-15,15 3 0 0,0 0 0 0,-18-4 1 0,-4 4-1 0,-1 4-3 16,-2 1 3-16,10 2-2 0,2-4 2 0,3 6-70 15,-1-1 70-15,4-1-70 0,2 2 70 0,0 3-652 16,1 3 652-16,1 6-652 0,0 6 652 0,-4 19-869 16</inkml:trace>
  <inkml:trace contextRef="#ctx0" brushRef="#br0" timeOffset="20672.7">25365 2358 1099 0,'0'0'0'0,"0"-15"310"0,0-6-310 0,4 9 311 0,1 5-311 16,-2-5 205-16,-3 0-205 0,0 12 206 0,0 0-206 0,0 0 140 15,0 0-140-15,0 0 141 0,0 0-141 0,0 0 89 16,2 12-89-16,-2-5 90 0,0 5-90 0,0 0 12 15,-2 5-12-15,-1-7 13 0,-1 3-13 0,3-1 4 0,-1 5-4 16,2 2 4-16,0-2-4 0,0 2 65 16,0 1-65-16,3-1 66 0,3-2-66 0,1-1 38 0,3-1-38 15,2-3 39-15,2-5-39 0,2-2 36 0,1-1-36 16,4-4 36-16,-3-4-36 0,1-1 41 0,0-5-41 16,1 1 41-16,-3 1-41 0,-1-4 44 0,-2-4-44 0,-2 4 45 15,-2-3-45-15,1-1-1 0,1-1 1 0,-3 2 0 16,-2 3 0-16,-2 0 1 0,-3 1-1 0,-4 3 1 15,-1 3-1-15,1-2-4 0,-2-2 4 16,4 9-3-16,-8-3 3 16,8 3-40-16,-7 0 40 0,7 0-39 15,-7 0 39-15,7 0-29 0,0 0 29 0,0 0-29 16,-4 8 29-16,2-1-1 0,2 2 1 0,0-2-1 16,2 1 1-16,5 1-7 15,4 1 7-15,1-5-6 0,4 2 6 16,3 2 26-16,2-6-26 15,0 2 26-15,1-5-26 0,1 0 24 16,0-3-24-16,-2 1 25 0,0-5-25 16,-2 2 17-16,-3-2-17 0,-1-1 17 15,-1 1-17-15,-1-5 30 0,-3 3-30 0,-1-3 30 0,-4 0-30 16,-1-3 5-16,-3-9-5 0,-2 0 5 0,-6-7-5 0,3-2-1 0,-6-6 1 0,3 11 0 16,-2 4 0-16,-2 4-16 0,-1-3 16 0,2 11-15 0,-3 0 15 0,5 7 0 0,3-2 0 15,5 7 1-15,-11 4-1 0,11-4 7 0,-10 12-7 0,6-4 7 0,2-1-7 0,2 5-224 0,4 5 224 0,1 14-223 0,2 5 223 16,2 0-787-16,3 0 787 0,0-5-787 0,4-7 787 0,10 28-557 15</inkml:trace>
  <inkml:trace contextRef="#ctx0" brushRef="#br0" timeOffset="21325.09">26012 1704 964 0,'0'0'0'0,"5"-12"347"0,5-5-347 0,-3 5 347 15,-2 9-347-15,2-4 240 0,0 2-240 0,2 5 241 16,0 5-241-16,0-2 122 0,1 4-122 0,-3 2 122 16,-3-1-122-16,-1 4 64 0,-3 0-64 0,-3 11 64 15,-3 2-64-15,-1 3 9 0,0-1-9 0,2-6 10 16,0-2-10-16,-2-4 86 0,-2 2-86 0,4-6 86 15,3-3-86-15,-3 1-739 0,-2 1 739 0,-4 7-739 16,-4 2 739-16,-11 14-674 0</inkml:trace>
  <inkml:trace contextRef="#ctx0" brushRef="#br0" timeOffset="22155.9">27182 2739 942 0,'0'0'0'0,"0"0"0"0,0 0 0 0,0 0 215 15,0 0-215-15,0 0 216 0,0 0-216 0,0 0 239 16,-14 9-239-16,7-2 239 0,-2-2-239 0,-5 7 142 15,-3 0-142-15,6-5 143 0,4 1-143 16,-7 1 77-16,-3 1-77 0,12-5 78 0,7 2-78 0,-2-7 49 16,0 0-49-16,3 9 49 0,6-4-49 0,-6 5 36 15,-1-1-36-15,7-6 37 0,1-3-37 0,2 0 55 0,-5-3-55 16,6-1 55-16,2-1-55 0,-4 2 31 16,-4-4-31-16,2 2 31 0,-1-2-31 0,-8 7-1 0,9-9 1 15,-9 9-1-15,4-12 1 0,-4 12 32 0,-7-8-32 16,3 1 32-16,1 2-32 0,-6-2-45 0,-5 2 45 15,2 1-44-15,-1 1 44 0,-2 3 22 0,-5 7-22 0,6-2 22 16,1-5-22-16,-1 7-1 0,-4-4 1 16,8 2 0-16,1 2 0 0,0 2 1 0,-1-1-1 15,4-1 1-15,5 2-1 0,1-9 2 0,0 0-2 0,7 8 2 16,3 2-2-16,2-1 35 0,2 0-35 0,2-2 35 16,0-2-35-16,-2-5 57 15,0 0-57-15,1 0 57 0,1-5-57 16,-5 1 31-16,-3-3-31 0,1 2 31 0,-2-4-31 15,-2 3-3-15,-1-6 3 16,1 3-2-16,-3 2 2 0,-2-1 1 16,-2-1-1-16,-1-1 1 0,-1 5-1 15,4 5 3-15,-14-11-3 0,7 10 4 16,0-6-4-16,-2 7 0 16,-3 3 0-16,3-3 0 0,2 0 0 0,-5 4-407 0,-3 1 407 15,4-2-406-15,1 1 406 0,-11 4-1409 16</inkml:trace>
  <inkml:trace contextRef="#ctx0" brushRef="#br0" timeOffset="22834.08">26146 3172 1782 0,'0'0'0'16,"0"0"0"-16,0 0 0 0,0 0 305 0,-16 0-305 0,9 3 306 15,-1 2-306-15,-1 2 181 0,0-2-181 0,2 2 182 16,0 2-182-16,0 3 91 0,2 3-91 0,0-3 92 16,1 0-92-16,1 0 31 0,3 4-31 0,0 4 31 15,1 4-31-15,3-2 35 0,1 3-35 0,2-5 35 16,4-4-35-16,3-1 31 0,1-1-31 0,-1-4 31 15,-1-1-31-15,1-6 61 0,-1-3-61 0,5-3 61 16,1-1-61-16,-3-4 38 0,0-4-38 0,-2 3 38 94,-4-5-38-94,2 1-20 15,-1-3 20-15,-2-3-20 0,-1 2 20 0,1 2 32 0,-2-1-32 0,0 4 33 16,0-3-33-16,0 3-11 0,-2 0 11 0,0 3-10 0,1-3 10 0,-3 5-55 16,1 5 55-16,-4 2-54 0,0 0 54 0,0 0 40 0,0 0-40 15,0 0 41-15,0 0-41 0,0 0-6 0,0 9 6 0,0 0-6 0,1-2 6 16,1 1 12-16,0 4-12 0,3 4 13 0,2 1-13 0,4-2 21 0,1 1-21 0,2-1 21 16,0-3-21-1,3-3 22-15,3-2-22 16,-5-2 23-16,4-2-23 0,1-3 0 15,-3-7 0-15,2 6 0 16,-1-6 0-16,1-2 46 0,-1-6-46 16,1-1 46-16,2-1-46 15,-9 2-2-15,-3-1 2 0,-2 1-1 16,-2 3 1-16,-3-5-1 0,-4-2 1 0,-3 3 0 16,-6-1 0-16,1-7-20 0,-4-3 20 15,1 3-19-15,0 1 19 0,0 6-4 16,-1 2 4-16,-1 6-4 0,-1 6 4 15,-2 3 4 1,-1 3-4-16,9-1 5 0,3 1-5 0,0 6-270 0,0 1 270 16,3 7-269-16,1-1 269 0,-4 16-2062 0</inkml:trace>
  <inkml:trace contextRef="#ctx0" brushRef="#br0" timeOffset="34698.24">12492 10721 1087 0,'0'0'0'0,"0"0"0"0,0 0 0 0,0 0 293 15,0 0-293-15,0 0 293 0,0 0-293 0,0 0 190 16,0 0-190-16,0 0 190 0,0 0-190 0,0 0 152 0,0 0-152 16,0 0 152-16,-17-10-152 0,17 10 124 0,0 0-124 15,-18-2 124-15,-3 2-124 0,21 0 39 0,0 0-39 16,-30 9 40-16,-1 4-40 0,31-13 97 0,0 0-97 0,-38 21 97 15,-4 7-97-15,42-28 68 0,0 0-68 0,-49 39 69 16,-2 6-69-16,51-45 32 0,0 0-32 0,-65 70 32 16,-6 18-32-1,71-88 12-15,0 0-12 0,-56 82 13 0,9 2-13 16,47-84 2-16,0 0-2 16,-32 81 2-16,11 1-2 0,21-82 10 15,0 0-10-15,-5 79 10 0,10 2-10 16,-5-81-2-16,0 0 2 15,21 70-1-15,9-5 1 0,-30-65 31 16,0 0-31-16,40 62 31 0,14-9-31 0,-54-53-38 16,0 0 38-16,60 55-38 0,10-3 38 0,-70-52 34 15,0 0-34-15,68 39 35 0,2-8-35 0,-70-31 38 16,0 0-38-16,68 17 38 0,5-10-38 16,-73-7-11-16,0 0 11 0,74-9-10 15,-1-9 10-15,-73 18 1 16,0 0-1-16,65-36 1 0,-6-11-1 15,-59 47 44-15,0 0-44 0,52-48 44 16,-4-7-44-16,-48 55 0 0,0 0 0 16,40-58 0-16,-2 0 0 0,-38 58 11 15,0 0-11-15,33-76 11 0,-3-10-11 16,-30 86-15-16,0 0 15 0,21-75-14 0,-5 1 14 16,-16 74-2-16,0 0 2 0,7-69-1 0,-14 7 1 15,7 62 36 1,0 0-36-16,-14-65 36 0,-9 0-36 0,23 65-13 15,0 0 13 1,-30-62-12-16,-8 4 12 0,38 58 0 16,0 0 0-16,-42-50 0 0,-2 7 0 0,44 43 0 15,0 0 0-15,-42-27 0 0,2 13 0 16,40 14 0-16,0 0 0 0,-50-10 1 0,-8 10-1 16,58 0 1-16,0 0-1 0,-74 13 1 0,-11 11-1 15,85-24-17-15,0 0 17 0,-82 38-16 0,5 12 16 16,77-50 0-16,0 0 0 0,-72 55 1 15,6 10-1-15,66-65-198 0,0 0 198 0,-56 58-198 0,14-3 198 16,-54 59-2094-16</inkml:trace>
  <inkml:trace contextRef="#ctx0" brushRef="#br0" timeOffset="36099.11">12466 10891 1502 0,'0'0'0'0,"0"0"0"0,0 0 0 16,0 0 376-16,0 0-376 0,0 0 377 0,0 0-377 0,0 0 289 15,0 0-289-15,0 0 290 0,23-15-290 0,-23 15 219 16,0 0-219-16,17-12 219 0,4-4-219 0,-21 16 103 16,0 0-103-16,23-15 104 0,5-4-104 0,-28 19 91 15,0 0-91-15,19-17 91 0,0 1-91 0,-19 16 43 16,0 0-43-16,14-13 43 0,-5-6-43 0,-9 19 31 16,0 0-31-16,0-26 31 0,-9-5-31 0,9 31 3 15,0 0-3-15,-17-38 4 0,-13-8-4 0,30 46 8 16,0 0-8-16,-35-48 8 0,-12-4-8 0,47 52-1 15,0 0 1-15,-79-58-1 0,-22-12 1 0,101 70-20 0,0 0 20 16,-114-72-19-16,-18-9 19 0,132 81-1 16,0 0 1-16,-151-76-1 0,-16 3 1 0,167 73-5 0,0 0 5 15,-191-69-5-15,-22 2 5 0,213 67-3 0,0 0 3 0,-231-84-2 16,-22-10 2-16,253 94-2 0,0 0 2 0,-253-88-1 16,-9 0 1-16,262 88-4 0,0 0 4 0,-255-85-4 15,-4 4 4-15,259 81 2 16,0 0-2-16,-260-96 2 0,-1-10-2 0,261 106 0 0,0 0 0 0,-262-91 0 15,4 5 0-15,258 86 0 0,0 0 0 0,-259-86 0 16,-1 0 0-16,260 86-2 0,0 0 2 0,-264-81-2 16,-3 3 2-16,267 78-20 0,0 0 20 0,-266-64-20 15,4 9 20-15,262 55-22 0,0 0 22 0,-255-46-22 16,2 8 22-16,253 38-4 0,0 0 4 0,-238-34-3 16,9 1 3-16,229 33-25 0,0 0 25 0,-227-22-24 15,3 8 24-15,224 14 0 0,0 0 0 16,-223-3 1-16,6 3-1 0,217 0 0 15,0 0 0-15,-215 12 0 0,4 6 0 16,211-18-2-16,0 0 2 0,-198 25-2 16,6-1 2-16,192-24 2 15,0 0-2-15,-182 27 3 0,11 2-3 0,171-29-1 16,0 0 1-16,-157 34 0 0,8-1 0 16,149-33 6-1,0 0-6-15,-139 34 6 0,8 4-6 16,131-38-1-16,0 0 1 0,-110 40-1 15,15 3 1-15,95-43 3 0,0 0-3 16,-89 39 3-16,10-6-3 0,15-2-5 0,10-4 5 0,13-6-5 0,8-9 5 16,7 3 0-16,5-6 0 0,7-3 0 0,2-4 0 0,3 5-4 0,0-3 4 15,1-3-3-15,2-1 3 0,6 0 0 0,-8 0 0 0,8 0 0 16,0 0 0-16,0 0-6 0,0 0 6 0,0 0-6 16,0 0 6-16,0 0-1 0,0 0 1 0,0 0-1 0,0 0 1 0,0 0-4 0,0 0 4 15,0 0-3-15,0 0 3 0,0 0-6 0,0 0 6 0,0 0-6 0,0 0 6 0,0 0-1 0,0-5 1 0,0 5 0 0,5-9 0 16,-5 9-31-16,3-12 31 0,-3 12-31 0,9-12 31 0,-9 12-40 0,12-10 40 0,-6 5-39 15,2-5 39-15,-2 1-56 0,1 1 56 0,-2-4-56 16,0 0 56-16,2 5-1 0,2 2 1 0,0-2-1 16,-4-2 1-16,2 2 0 0,-2-1 0 0,4-1 0 15,-6 0 0-15,6 3-1 0,5-6 1 0,-2 0 0 16,0-4 0-16,2 4 0 0,0 0 0 0,2 0 1 0,-4 4-1 16,2-5 0-16,-1 1 0 0,-5 2 1 15,1 2-1-15,0-1 21 0,-6 0-21 0,-1 3 21 0,1 0-21 16,-3 6-2-16,-5-6 2 0,5 6-1 0,-7 0 1 15,7 0-9-15,-14 0 9 0,6 3-8 0,-1 2 8 16,-7 4-51-16,2 3 51 0,-7 3-50 0,-2 7 50 0,2 6 45 16,-5 8-45-16,2 0 45 0,-2 0-45 0,3 0-40 15,-2 4 40-15,-1-8-39 0,-3 3 39 0,2 1 40 16,5-6-40-16,1 3 41 0,8-5-41 0,-1-4-7 16,7-6 7-16,2 3-7 15,2-6 7-15,6-1 10 0,9-2-10 16,2-8 11-16,4-10-11 0,8-4-115 15,9-7 115-15,10-7-115 0,8-2 115 16,8-3-585-16,7-4 585 0,14-4-585 16,13-8 585-16,81-37-1260 0</inkml:trace>
  <inkml:trace contextRef="#ctx0" brushRef="#br0" timeOffset="38067.91">458 9719 1547 0,'0'0'0'0,"0"0"224"0,12 21-224 0,-7-6 224 0,2 2-224 0,-2 5 175 16,-1 4-175-16,1 2 176 0,4 3-176 0,-9-31 163 0,0 0-163 15,9 39 164-15,5 9-164 0,-2-2 60 0,0 4-60 16,-3-3 60-16,0-3-60 0,-1-1 9 0,1-3-9 16,-2-8 9-16,-2-1-9 0,1-5 51 15,1-1-51-15,-2 0 51 0,-2-8-51 0,2 2-70 0,1-7 70 16,1-2-70-16,-6-2 70 0,-1-8-578 0,13 9 578 0,-13-9-578 15,8-3 578-15,1 1-1009 0</inkml:trace>
  <inkml:trace contextRef="#ctx0" brushRef="#br0" timeOffset="38398.17">702 10088 1423 0,'0'0'0'0,"6"-7"234"0,6-5-234 0,-7 2 234 0,2-1-234 16,-2-2 109-16,4-3-109 0,-4 4 110 0,4 0-110 15,1-1 82-15,-4 0-82 0,2-5 82 16,1-1-82-16,-4 2 0 0,2-4 0 0,-1 6 1 0,-6-4-1 0,0 3 1 16,0 1-1-16,0 3 1 0,0 0-1 0,-4 7 0 15,2 1 0-15,2 4 0 0,-12-8 0 0,12 8 93 16,-12 0-93-16,12 0 94 0,-11 8-94 0,5 1 64 15,-3 1-64-15,0 2 65 0,0 3-65 0,4 6 67 0,-4 1-67 16,2 2 68-16,2 0-68 0,2 0 0 16,-1 2 0-16,4 0 0 0,0-2 0 0,4 0 15 15,-1-3-15-15,1 1 15 0,1-1-15 0,4-3 3 0,3 3-3 16,-3-12 4-16,-4-6-4 0,4-3-423 0,6-3 423 16,-4-6-423-16,1-3 423 0,14-7-1274 0</inkml:trace>
  <inkml:trace contextRef="#ctx0" brushRef="#br0" timeOffset="38749.39">1043 9631 1524 0,'0'0'0'0,"0"0"317"0,-9 2-317 0,9-2 318 16,-8 12-318-16,4 4 194 0,-1 1-194 0,1 5 194 16,-1 2-194-16,2 4 92 0,-1-1-92 0,2 0 92 15,2 1-92-15,0-2 22 0,0-1-22 0,0-4 22 16,6-4-22-16,-3-1 33 0,2-4-33 0,4-4 33 0,-2-4-33 15,-2-1-4-15,1-3 4 0,-6 0-3 0,12-10 3 16,-9-1-47-16,6-2 47 0,-4-1-46 0,2-1 46 16,-2-3-82-16,1 3 82 0,-3 0-82 0,1-1 82 15,-4-6 4-15,0-2-4 16,-4 0 4-16,1-2-4 16,-3-2-1-16,-2 1 1 0,4 5 0 0,4 1 0 15,0 6 78-15,-5 1-78 0,5 7 79 0,0-1-79 0,0 8 92 0,0 0-92 0,0 0 93 16,4 8-93-16,-3-1 49 0,-1 3-49 0,4 6 50 0,1 3-50 0,-2 1 32 15,1 6-32-15,1-5 33 0,-1-3-33 0,1 0 0 16,4-1 0-16,-4 2 0 0,2-4 0 0,2-3 4 16,3 0-4-16,-3-5 4 0,-1-2-4 0,1 0-288 15,-4 2 288-15,-5-7-287 0,6 4 287 0,1-3-1761 16</inkml:trace>
  <inkml:trace contextRef="#ctx0" brushRef="#br0" timeOffset="39030.94">1137 9597 1692 0,'0'0'0'0,"6"-12"318"0,1-12-318 0,1 9 319 15,-2-3-319-15,-1 6 225 0,4 6-225 0,-2-3 225 16,1 2-225-16,1 4 134 0,3 1-134 0,-3 2 134 16,0 2-134-16,-1 5 52 0,1-2-52 0,0 5 53 15,0 2-53-15,-1 3 8 0,1 3-8 0,-5 0 8 16,1 7-8-16,-2-5 12 0,3 2-12 0,-3-1 12 15,2-4-12-15,-5-5-5 0,4-3 5 0,-4-2-4 0,-4-4 4 16,4-3 44-16,0 0-44 0,4-9 45 0,-1-6-45 16,-1 0 0-16,-2-6 0 0,0-3 0 0,0 0 0 15,0 0 5-15,0 0-5 0,0 2 6 16,0-2-6-16,0 5-14 0,0 2 14 0,0 1-13 0,0-5 13 16,0 8-288-16,0 1 288 0,0 1-288 0,4 5 288 15,1-12-1878-15</inkml:trace>
  <inkml:trace contextRef="#ctx0" brushRef="#br0" timeOffset="39425.41">1434 9280 1849 0,'0'0'0'0,"-3"8"318"0,1 8-318 16,-1-6 319-16,3 0-319 0,5 4 193 0,-2 0-193 0,3 1 193 15,1 1-193-15,-6-1 84 0,3 6-84 0,-4-1 85 16,3 2-85-16,-1-1 29 0,2-2-29 0,-1-2 29 15,-3-1-29-15,5-1-3 0,-1-1 3 0,1-4-3 16,-5-5 3-16,0-5 42 0,9 10-42 0,-9-10 42 16,7 0-42-16,-7 0 0 0,5-10 0 0,-1 2 1 15,-3-1-1-15,3-3 19 0,-4-3-19 0,0-1 20 16,-5-3-20-16,5 2-1 0,1 0 1 0,3-2-1 16,-1-2 1-16,-1-1 1 0,2-2-1 15,-4 0 1-15,3 0-1 0,-3-3-39 0,0-1 39 16,2 8-38-16,1 4 38 0,1 1 10 0,-3 3-10 15,3 3 11-15,-1 2-11 0,-3 7-20 0,9-2 20 0,-9 2-19 16,9 4 19-16,-4 4 1 0,-1 5-1 0,1-1 1 16,2 0-1-16,2 5 14 15,-4 5-14-15,0-5 15 0,2 4-15 0,-2 1 44 16,-1-1-44-16,1-2 44 0,-1-4-44 16,1 0 23-16,2 3-23 0,-2-8 24 0,0-2-24 15,-1 4-7-15,-1-3 7 0,3-4-6 0,-3 2 6 16,-3-7-37-16,9 4 37 0,-9-4-37 0,12-4 37 0,-12 4-351 0,0 0 351 15,9-12-350-15,-4-5 350 0,7-11-1728 0</inkml:trace>
  <inkml:trace contextRef="#ctx0" brushRef="#br0" timeOffset="39591.2">1705 9132 1804 0,'0'0'0'0,"0"0"308"0,0 0-308 15,5 15 308-15,2 11-308 0,-7-26 194 0,0 0-194 0,9 31 195 16,2 9-195-16,-11-40 117 0,0 0-117 0,7 30 117 15,-2 0-117-15,-5-30-5 0,0 0 5 0,9 24-5 16,-4-5 5-16,-5-19-540 0,0 0 540 0,7 8-539 16,2-3 539-16,8 11-1271 0</inkml:trace>
  <inkml:trace contextRef="#ctx0" brushRef="#br0" timeOffset="39730.99">1637 8933 1804 0,'0'0'0'0,"0"0"173"0,0 0-173 0,0 0 174 0,9 2-174 16,-9-2-114-16,0 0 114 0,0 0-114 0,12 15 114 15,0-3-1354-15</inkml:trace>
  <inkml:trace contextRef="#ctx0" brushRef="#br0" timeOffset="40132.27">1745 9014 1703 0,'0'0'0'0,"0"0"0"0,-1-7 0 0,1 7 370 15,0 0-370-15,0 0 370 0,0 0-370 0,0 0 119 16,0 0-119-16,0 0 119 0,14 15-119 0,-14-15 111 16,0 0-111-16,8 16 111 0,5 2-111 0,-13-18 0 0,0 0 0 15,14 26 1-15,1 5-1 0,-15-31 21 0,0 0-21 16,11 28 21-16,1 2-21 0,-3-2 15 0,-1-4-15 15,-1-7 15-15,2-10-15 0,-4 3 45 0,1 1-45 16,-6-11 46-16,8-16-46 0,-4 8 14 0,-1-4-14 16,3-4 15-16,-6-6-15 0,0 5 37 0,0-2-37 15,3 2 38-15,-3-6-38 0,0 23-20 0,0 0 20 0,4-24-19 16,-3-3 19-16,3 4 6 0,-1 5-6 0,-1 2 6 16,5 2-6-16,-5 8-2 0,1-3 2 0,-3 9-1 15,9-10 1-15,-9 10-13 0,5-2 13 0,-5 2-12 16,9 0 12-16,-9 0-8 0,11 2 8 0,-11-2-8 15,10 8 8-15,-10-8-5 0,0 0 5 0,7 12-4 16,2 4 4-16,-4-1 0 0,4 1 0 0,-6-1 0 16,2-3 0-16,2 0 43 0,-5 0-43 0,5-7 43 15,-2 2-43-15,-5-7 13 0,9 7-13 0,-9-7 14 16,12 0-14-16,-3-2-196 0,-4-3 196 0,1-2-196 0,1-1 196 16,7-8-2000-16</inkml:trace>
  <inkml:trace contextRef="#ctx0" brushRef="#br0" timeOffset="40614.89">2205 8708 1939 0,'0'0'0'0,"0"0"0"0,-12 9 0 0,3-2 294 16,0 5-294-16,4-6 294 0,-4 5-294 0,0 4 164 0,2 4-164 16,2-4 165-16,2 6-165 0,3-2 93 0,-2 3-93 15,4-5 94-15,-2-5-94 0,3 0 3 0,1 0-3 16,-3-3 4-16,6-4-4 0,-7-5 7 0,9 9-7 15,-9-9 8-15,11 1-8 0,-11-1 0 0,12-1 0 0,-5-4 0 16,2-2 0-16,-1-4-65 0,-2-1 65 0,2-3-64 16,-4 0 64-16,1-9-6 0,-1-4 6 0,1 4-6 15,-2-3 6-15,-1 3-40 0,2-4 40 0,-4 4-40 16,-4 3 40-16,2 6 28 0,-1 3-28 0,3 0 28 16,-5 5-28-16,5 7 57 0,0-8-57 0,0 8 58 15,0 0-58-15,0 0 70 0,0 8-70 0,0-1 71 16,-4 5-71-16,8 3-4 0,-3 6 4 15,6 3-4-15,2 5 4 0,0 6 29 0,3 4-29 0,-3 1 29 16,5-4-29-16,1 3 52 0,3 1-52 0,-4-4 53 16,0-9-53-16,5 2 46 0,-1-1-46 0,-1 3 46 15,4-4-46-15,-4 9 55 0,6 4-55 0,-7-11 55 16,-6-2-55-16,3 1 33 0,-1-1-33 0,-3-3 33 16,-9-5-33-16,0 2 1 0,0-3-1 0,-7 0 1 0,1-8-1 15,-2 0 3-15,-1 0-3 0,-3-8 3 0,-2-4-3 16,1-1-61-16,1-6 61 0,4-3-60 0,-1-3 60 0,4-4-49 15,1-1 49-15,-1-8-48 0,5-8 48 0,0-3-56 16,5-1 56-16,2 4-56 0,-2 0 56 0,4 0-141 16,3 2 141-16,2 3-141 0,4 2 141 0,-3 1-455 15,8 1 455-15,-5 3-454 0,-6 3 454 0,19-27-1376 16</inkml:trace>
  <inkml:trace contextRef="#ctx0" brushRef="#br0" timeOffset="41489.19">816 10961 1356 0,'0'0'0'0,"0"0"310"0,0 0-310 0,0 0 311 16,0 0-311-16,0 0 223 0,0 0-223 0,0 0 224 15,-2-20-224-15,2 20 186 0,0 0-186 0,0-19 186 16,0-5-186-16,0 24 97 0,0 0-97 0,5-27 97 16,4-10-97-16,-9 37 59 0,0 0-59 0,12-27 59 15,6 0-59-15,-18 27 20 0,0 0-20 0,12-19 20 0,-1 3-20 16,-11 16 2-16,0 0-2 0,24 0 3 0,6 11-3 15,-30-11 2-15,0 0-2 0,29 20 2 0,-2 13-2 16,-27-33 24-16,0 0-24 0,22 39 25 16,-6 8-25-16,-16-47 0 15,0 0 0-15,14 41 0 0,-5-4 0 0,-9-37 22 16,0 0-22-16,5 21 22 0,2-16-22 16,-7-5 0-16,0 0 0 0,4-10 1 15,-3-18-1-15,-1 28 9 0,0 0-9 0,0-34 9 0,-1-10-9 16,1 44 1-16,0 0-1 0,-7-52 1 0,1-10-1 15,6 62 0-15,0 0 0 0,-7-65 1 0,6-5-1 16,1 70-58-16,0 0 58 0,-4-57-57 16,8 2 57-16,-4 55-316 0,0 0 316 0,1-36-316 15,3 7 316-15,5-36-1755 0</inkml:trace>
  <inkml:trace contextRef="#ctx0" brushRef="#br0" timeOffset="41954.23">1314 10318 1647 0,'0'0'0'0,"-12"0"258"0,-2 2-258 0,1 1 258 15,5 4-258-15,2 1 148 0,-1 4-148 0,6 2 148 0,-3 3-148 16,1 4 89-16,3 3-89 0,-2 0 89 16,2 0-89-16,-4 4-3 0,4-3 3 0,0 4-3 0,4 4 3 15,-2-4 36-15,-2-1-36 0,3-4 37 0,1-5-37 16,1-2-13-16,0-4 13 0,2-1-13 0,2-8 13 15,0 1 19-15,5-5-19 0,-6 0 20 0,-1-5-20 16,2 1 26-16,2-2-26 0,1-6 26 0,0-4-26 16,-3-8-5-16,3-7 5 0,-3 6-5 15,-4-3 5-15,-2 1 20 0,-1-1-20 16,2 4 20-16,-4 4-20 16,-4-5-17-16,2 3 17 0,-1 5-16 15,-1 2 16-15,-1-1 9 0,0 2-9 16,1 4 10-16,4 2-10 15,-3 1 1-15,3 1-1 0,0 6 1 16,0 0-1-16,0 0 61 0,0 13-61 0,0-5 62 16,0 4-62-16,0 5 18 0,3 6-18 15,-3-3 19-15,6 2-19 0,-3-1 32 0,6 0-32 16,0 1 33-16,-1 2-33 16,1-5 21-16,0 1-21 15,0-4 21-15,-6-2-21 0,6-4 1 16,-6-5-1-16,6-1 2 0,0-3-2 0,0-2-307 15,-1-6 307-15,1-7-306 0,3-5 306 16,7-17-1697-16</inkml:trace>
  <inkml:trace contextRef="#ctx0" brushRef="#br0" timeOffset="42164.36">1550 10006 1703 0,'0'0'0'0,"0"0"320"0,5-11-320 0,-5 11 320 16,0 0-320-16,0 0 203 0,0 0-203 0,3 11 203 0,-1 1-203 16,2 8 158-16,-1 11-158 0,2-2 158 0,-1 7-158 15,-2-1 22-15,1-1-22 0,1 0 23 0,1 1-23 16,-2-3 50-16,3 1-50 0,-3-4 51 0,2-3-51 15,4-4 24-15,-2-7-24 0,2 1 25 0,0-2-25 16,-1-6 0-16,5-4 0 0,-3-1 0 0,-3-3 0 16,3-5 59-16,3-2-59 0,-5-2 59 0,1 3-59 0,-2-3-34 15,-5-3 34-15,5 0-33 0,-2 0 33 0,0-3-154 16,-1-1 154-16,-1 1-153 0,-6 1 153 0,-1 2-281 16,-1 2 281-16,-4 1-281 0,1-3 281 0,-5 2-711 15,1 1 711-15,2 2-710 0,1 0 710 0,-12-6-529 16</inkml:trace>
  <inkml:trace contextRef="#ctx0" brushRef="#br0" timeOffset="42297.96">1560 10304 1468 0,'0'0'0'0,"0"0"361"0,0-12-361 15,4 4 362-15,-4-1-362 0,5-1 178 0,2-2-178 0,-2 0 179 16,4-2-179-16,0-2 132 0,-1-2-132 0,5-1 132 16,-1 2-132-16,-2-4-3 0,-1 2 3 0,2 7-3 15,-3 0 3-15,-2 3-342 0,2 6 342 0,-8 3-342 16,9-9 342-16,0 3-1446 0</inkml:trace>
  <inkml:trace contextRef="#ctx0" brushRef="#br0" timeOffset="42745.39">1903 10030 1636 0,'0'0'0'0,"0"0"0"0,1-12 0 0,-1 12 211 15,0 0-211-15,0 0 212 0,9-12-212 16,-5 3 104-16,4-1-104 0,-2 1 104 0,1-3-104 0,1 0 120 16,-2 0-120-16,-3 0 120 0,2 0-120 0,-1 0-36 15,-4 2 36-15,3 1-36 0,-3 2 36 0,0 0 11 16,-3 2-11-16,3 5 11 0,-4-8-11 0,4 8 83 16,0 0-83-16,0 0 83 0,0 0-83 0,0 0 82 15,-5 7-82-15,5-7 82 0,-12 12-82 0,7 0 94 16,-4 0-94-16,2 3 94 0,2 2-94 0,-4 4 57 172,-3 5-57-172,3-2 57 0,0 0-57 0,4 3 54 0,1 6-54 0,4-2 54 0,4-4-54 15,1-3 77-15,0-3-77 0,2-6 78 0,2-3-78 0,0-3 70 0,0-2-70 0,3-4 71 0,-3-5-71 0,1 1 23 0,6-8-23 0,-2-7 24 0,1-8-24 0,3-3 15 0,-4-4-15 0,-2 2 16 0,2 0-16 16,-2 3-49-16,1-1 49 0,-5 3-49 0,-2 3 49 0,-3 2-303 0,1-3 303 0,-4 8-303 0,1 2 303 0,3-15-2015 0</inkml:trace>
</inkml:ink>
</file>

<file path=ppt/ink/ink8.xml><?xml version="1.0" encoding="utf-8"?>
<inkml:ink xmlns:inkml="http://www.w3.org/2003/InkML">
  <inkml:definitions>
    <inkml:context xml:id="ctx0">
      <inkml:inkSource xml:id="inkSrc0">
        <inkml:traceFormat>
          <inkml:channel name="X" type="integer" max="19384" units="cm"/>
          <inkml:channel name="Y" type="integer" max="11100" units="cm"/>
          <inkml:channel name="F" type="integer" max="4096" units="dev"/>
          <inkml:channel name="T" type="integer" max="2.14748E9" units="dev"/>
        </inkml:traceFormat>
        <inkml:channelProperties>
          <inkml:channelProperty channel="X" name="resolution" value="627.3139" units="1/cm"/>
          <inkml:channelProperty channel="Y" name="resolution" value="637.93103" units="1/cm"/>
          <inkml:channelProperty channel="F" name="resolution" value="0" units="1/dev"/>
          <inkml:channelProperty channel="T" name="resolution" value="1" units="1/dev"/>
        </inkml:channelProperties>
      </inkml:inkSource>
      <inkml:timestamp xml:id="ts0" timeString="2020-06-11T16:53:44.843"/>
    </inkml:context>
    <inkml:brush xml:id="br0">
      <inkml:brushProperty name="width" value="0.05292" units="cm"/>
      <inkml:brushProperty name="height" value="0.05292" units="cm"/>
      <inkml:brushProperty name="color" value="#FF0000"/>
    </inkml:brush>
    <inkml:context xml:id="ctx1">
      <inkml:inkSource xml:id="inkSrc48">
        <inkml:traceFormat>
          <inkml:channel name="X" type="integer" max="3600" units="cm"/>
          <inkml:channel name="Y" type="integer" max="2064" units="cm"/>
          <inkml:channel name="T" type="integer" max="2.14748E9" units="dev"/>
        </inkml:traceFormat>
        <inkml:channelProperties>
          <inkml:channelProperty channel="X" name="resolution" value="116.50485" units="1/cm"/>
          <inkml:channelProperty channel="Y" name="resolution" value="118.62069" units="1/cm"/>
          <inkml:channelProperty channel="T" name="resolution" value="1" units="1/dev"/>
        </inkml:channelProperties>
      </inkml:inkSource>
      <inkml:timestamp xml:id="ts1" timeString="2020-06-11T16:54:08.267"/>
    </inkml:context>
  </inkml:definitions>
  <inkml:trace contextRef="#ctx0" brushRef="#br0">17024 2374 964 0,'0'0'0'0,"4"-16"302"0,1-11-302 0,0 8 302 16,-1 2-302-16,1-7 259 0,2 0-259 0,-4 5 259 15,3 7-259-15,-5-7 244 0,3-2-244 0,-1 9 245 16,3 4-245-16,-1-8 198 0,-2 1-198 0,1 6 198 16,-4 6-198-16,0 3 104 0,0 0-104 0,0 0 105 15,0 0-105-15,0 0 55 0,-12 15-55 0,6-3 56 16,-2-3-56-16,-5 13-1 0,1 7 1 0,7-5 0 16,-2 0 0-16,0 7 37 0,-2 0-37 0,6-2 38 15,-3-1-38-15,5 3-15 0,2 5 15 16,5 6-14-16,-1 8 14 0,4-3 2 15,3-4-2-15,2-7 2 16,5-7-2 0,4-2 58-16,0-5-58 0,1-8 59 15,2-3-59-15,-3-3 9 0,1-4-9 16,1-4 9-16,-1-7-9 16,1-5 16-16,-1-6-16 0,-1 0 17 15,-2-6-17-15,-4-4-50 0,-4-3 50 16,1 2-49-16,-6-7 49 0,-1 2 23 15,2-7-23-15,-4 6 24 0,-1 3-24 16,1-3-5-16,-1 3 5 0,1 4-5 16,-2 4 5-16,2-3-61 0,-5-6 61 15,0 18-61-15,0 15 61 0,0 0 4 16,-5-9-4-16,5 9 5 0,0 5-5 0,0 2-2 16,0 5 2-16,0 4-1 0,0 4 1 0,2 4-2 15,1 9 2 1,-3 6-2-16,4 8 2 15,1 13-35-15,0 7 35 16,-1-35-34-16,-4-13 34 0,0 14 38 16,-2 6-38-16,-1 21 38 0,-1 19-38 15,-5 9-4-15,1 18 4 0,3-51-3 0,1-26 3 16,-5 7 49-16,-5-1-49 0,-1-3 49 16,-10 4-49-16,6-5-32 0,-7 2 32 15,8-11-32-15,6-5 32 0,-4-1 42 16,2-4-42-16,0-6 42 0,4 3-42 15,-4-5-13-15,-4-4 13 0,3-7-13 16,-3-2 13-16,6-6 26 0,1-6-26 0,6-1 26 16,5-2-26-16,0-5-17 0,5-2 17 0,-1-2-17 0,5-6 17 0,3-1 35 0,5-3-35 15,1 4 35-15,1 3-35 0,2 0-21 0,2 3 21 0,1 6-21 0,2-1 21 16,1 4 12-16,1 5-12 0,-2 2 13 0,0 2-13 0,-5 3-134 0,-2-4 134 16,-3 8-134-16,-6 1 134 0,1 3-394 0,-1 8 394 0,-1-9-393 0,-2-2 393 15,11-5-1668-15</inkml:trace>
  <inkml:trace contextRef="#ctx0" brushRef="#br0" timeOffset="80.51">17926 2418 1961 0,'8'0'0'0,"20"-8"213"0,13-4-213 16,-5 1 213-16,3 3-213 0,-8-1 125 0,1 2-125 0,-4 2 126 15,-2-2-126-15,24-5-1950 0</inkml:trace>
  <inkml:trace contextRef="#ctx0" brushRef="#br0" timeOffset="277.17">17900 2784 2039 0,'0'0'0'0,"15"-5"0"16,11-7 0-16,4 0 288 0,5-4-288 0,0-3 289 16,0-1-289-16,-2-1 168 0,-3-1-168 0,1 1 168 0,3-3-168 15,-1 2-118-15,0 1 118 0,-2 4-118 16,-3-2 118-16,32-17-1948 0</inkml:trace>
  <inkml:trace contextRef="#ctx0" brushRef="#br0" timeOffset="913.31">19004 2089 2207 0,'-13'8'0'0,"-4"8"346"16,-7 8-346-16,18 10 346 0,10 11-346 0,-4-6 238 15,0 4-238-15,0-14 239 0,2-13-239 0,-4 8 100 0,-5-5-100 16,2 13 101-16,-1 4-101 0,5 7 33 0,2 2-33 16,-1-18 33-16,0-11-33 0,2 8 1 0,2-5-1 15,-3-7 2-15,-1-7-2 16,4 2 28-16,-1-2-28 0,4-5 28 0,4 0-28 0,-2-12 2 16,-3-5-2-16,5-6 2 0,1-6-2 15,0-2 0-15,-3-5 0 0,5 0 1 16,4 2-1-16,-3 1-2 0,-6-6 2 15,5-4-1-15,0-5 1 0,-14 48-7 16,0 0 7-16,19-45-7 0,7-3 7 16,-26 48-1-16,0 0 1 0,23-39-1 15,5 8 1-15,-28 31-33 16,0 0 33-16,23-18-33 0,-6 8 33 0,-17 10 9 16,0 0-9-16,18 16 9 0,-4 16-9 0,-14-32 0 15,0 0 0-15,8 40 1 0,-1 9-1 16,-7-49 0-16,0 0 0 0,2 38 0 0,-2-3 0 15,0-35-1-15,0 0 1 0,0 39 0 0,-2 1 0 16,2-40 5-16,0 0-5 16,-3 32 5-16,3-4-5 0,0-28 15 15,0 0-15-15,3 15 16 0,4-6-16 16,-7-9 16-16,0 0-16 0,11-7 17 0,5-10-17 16,-16 17 1-16,0 0-1 0,17-31 1 0,4-9-1 15,-21 40 16-15,0 0-16 0,23-51 17 16,-4-13-17-16,-19 64 0 0,0 0 0 0,21-56 0 0,3 1 0 15,-24 55-18-15,0 0 18 0,21-42-18 0,2 8 18 16,-23 34-56-16,0 0 56 16,21-20-56-16,0 16 56 0,-21 4 0 15,0 0 0-15,19 16 0 0,-1 13 0 0,-18-29 2 16,0 0-2-16,14 46 3 0,-6 14-3 16,-8-60-2-16,0 0 2 0,7 47-2 0,0-6 2 0,-7-41 0 15,0 0 0-15,0 46 1 0,0 6-1 0,0-52-146 16,0 0 146-16,6 39-146 0,2-3 146 0,6 40-2387 15</inkml:trace>
  <inkml:trace contextRef="#ctx0" brushRef="#br0" timeOffset="1322.86">19814 2171 1961 0,'0'0'0'0,"0"0"313"0,0 0-313 0,13-19 314 16,8-13-314-16,-21 32 214 0,0 0-214 0,26-31 215 16,5-5-215-16,-31 36 145 0,0 0-145 0,37-28 146 15,7 4-146-15,-44 24 49 0,0 0-49 0,33-15 50 16,-2 6-50-16,-31 9 3 0,0 0-3 0,23-3 3 0,-6 6-3 15,-17-3 10-15,0 0-10 0,7 29 11 0,-7 18-11 16,-8 4 0-16,-15 6 0 0,14-23 1 0,6-7-1 16,3-27 2-16,0 0-2 0,-16 37 2 15,-5 2-2-15,21-39 58 16,0 0-58-16,-17 29 58 16,-3-1-58-16,20-28 8 0,0 0-8 0,-10 19 9 0,8-11-9 15,2-8 0-15,0 0 0 0,9-7 0 0,3-6 0 0,6-6-55 16,4-9 55-16,-1-8-55 0,-3-7 55 0,-18 43-87 0,0 0 87 0,22-48-87 0,3-3 87 0,-9 6 12 15,-2 2-12-15,3 11 13 0,1 4-13 0,-6 4-30 16,-10 9 30-16,8 3-30 0,0 3 30 0,-6 2 0 16,-8 2 0-16,4 5 0 0,0 0 0 0,0 0 54 15,-8 5-54-15,8-5 55 0,-4 12-55 0,2-5 38 16,-1-2-38-16,1 2 39 0,-1-2-39 0,-2 5 64 0,-1-1-64 16,-1 15 65-16,-3 16-65 0,3 4 5 0,3 8-5 15,1-16 6-15,6-5-6 0,-1 0 8 0,5 1-8 16,14-4 8-16,9-1-8 0,-20-6 3 15,-6-6-3-15,20-3 4 0,16-3-4 16,-22-6-357-16,-6 1 357 0,18 1-357 16,10-5 357-16,28 7-2017 0</inkml:trace>
  <inkml:trace contextRef="#ctx0" brushRef="#br0" timeOffset="1492.13">20618 2121 2174 0,'0'0'0'0,"18"-12"370"0,8-8-370 0,19 8 370 0,16 0-370 16,-8 0 158-16,-6-4-158 0,-3 4 159 0,-4 4-159 16,-12-3 90-16,-11 3-90 0,6 3 91 0,1-2-91 0,-13-2-49 15,-11 2 49-15,7 5-48 0,0-1 48 0,-7 3-518 16,-12-10 518-16,12 10-517 0,-9-5 517 0,0 1-1521 16</inkml:trace>
  <inkml:trace contextRef="#ctx0" brushRef="#br0" timeOffset="1640.8">20912 1831 1827 0,'0'0'0'0,"-20"10"394"0,-13 3-394 16,33-1 394-16,11 1-394 0,-17 3 242 0,-4-1-242 15,12 9 242-15,5 4-242 0,-18 4 136 0,-10 6-136 16,19 0 136-16,9 5-136 0,-17 3 70 0,-9-1-70 16,21-6 70-16,11-6-70 0,-9-2-94 0,-6-7 94 15,16-6-94-15,11-5 94 0,13 16-2409 16</inkml:trace>
  <inkml:trace contextRef="#ctx0" brushRef="#br0" timeOffset="1942.39">21845 1687 2118 0,'0'0'0'0,"-18"-7"324"0,-6-1-324 0,15 4 325 16,7 4-325-16,-15 7 180 0,-8-2-180 0,-3 14 180 0,-8 2-180 15,1 3 135-15,-2 3-135 0,16 1 135 0,10-1-135 16,-9 1 18-16,0-4-18 0,13 0 19 0,9 3-19 16,-9-3 2-16,-2 0-2 0,15 0 2 0,4-7-2 15,-5 2 48-15,-1 0-48 0,10-5 49 0,8 1-49 16,3-8 36-16,6-2-36 0,8-1 36 0,3-4-36 16,-6-4 4-16,-1-8-4 15,0 4 4-15,-1-1-4 0,-8-3-109 16,-2-3 109-16,-5 3-109 15,-1 1 109-15,1 3-316 16,-1-4 316-16,-10 7-315 16,-8 1 315-16,6-4-1936 0</inkml:trace>
  <inkml:trace contextRef="#ctx0" brushRef="#br0" timeOffset="3369.02">22114 3525 2017 0,'0'0'0'0,"0"-15"0"0,0-9 0 0,0 24 319 0,0 0-319 0,1-12 320 16,1 0-320-16,-2 12 168 0,0 0-168 0,2 8 168 16,0 16-168-16,-2-24 137 0,0 0-137 0,3 31 137 0,2 12-137 15,-5-43 19-15,0 0-19 0,4 38 20 0,1 1-20 16,-5-39 12-16,0 0-12 0,12 43 13 0,2 2-13 16,-14-45 1-16,0 0-1 0,16 38 2 0,3-11-2 15,-19-27 45-15,0 0-45 0,21 17 45 0,4-8-45 0,-25-9 12 16,0 0-12-16,26-5 12 0,-2-18-12 0,-24 23 54 15,0 0-54-15,23-29 54 16,0-7-54-16,-23 36-13 0,0 0 13 16,14-58-13-16,-6-11 13 0,-8 69 20 0,0 0-20 0,2-82 20 0,-4-14-20 15,2 96-2-15,0 0 2 0,-1-55-1 0,-3 19 1 16,4 36-1-16,0 0 1 0,-2-16-1 0,2 20 1 16,0-4-4-16,0 0 4 0,4 42-3 0,3 27 3 15,-7-69-38-15,0 0 38 0,17 108-37 0,4 38 37 0,-21-146 7 16,0 0-7-16,21 134 8 0,2 7-8 0,-23-141 19 15,0 0-19-15,16 134 20 0,-7-2-20 0,-9-132-5 16,0 0 5-16,0 118-4 0,-9-15 4 0,9-103 2 16,0 0-2-16,-23 88 2 0,-10-15-2 0,33-73 47 15,0 0-47-15,-33 57 48 0,-6-17-48 16,39-40-6-16,0 0 6 0,-49 24-5 0,-7-16 5 0,56-8 1 16,0 0-1-16,-48-12 1 0,-1-20-1 15,49 32-4-15,0 0 4 0,-37-43-3 0,9-21 3 16,28 64 1-16,0 0-1 15,-11-79 2-15,15-13-2 0,-4 92-1 0,0 0 1 16,23-88 0-16,15 0 0 0,-38 88-15 16,0 0 15-16,49-78-15 0,10 2 15 15,-59 76-201-15,0 0 201 0,56-67-201 0,-3 4 201 16,-53 63-812-16,0 0 812 0,50-48-811 0,-2 11 811 16,49-45-905-16</inkml:trace>
  <inkml:trace contextRef="#ctx0" brushRef="#br0" timeOffset="3542.83">22905 3558 2118 0,'0'0'0'0,"5"-16"0"0,6-8 0 0,-11 24 324 15,0 0-324-15,17-26 325 0,8-1-325 0,-25 27 135 16,0 0-135-16,31-31 135 0,8-1-135 0,-39 32 131 0,0 0-131 16,36-28 131-16,4 4-131 0,-40 24-30 0,0 0 30 15,35-19-30-15,-3 7 30 0,-32 12-740 0,0 0 740 16,23-8-739-16,-4 4 739 0,19-8-1076 0</inkml:trace>
  <inkml:trace contextRef="#ctx0" brushRef="#br0" timeOffset="3703.26">22882 3748 2151 0,'0'0'0'0,"16"-2"0"15,12-1 0-15,-28 3 284 0,0 0-284 0,42-10 284 16,12-4-284-16,-54 14 166 0,0 0-166 0,61-12 167 15,11-10-167-15,-72 22 134 0,0 0-134 0,82-28 135 16,11-8-135-16,-93 36-5 0,0 0 5 0,56-27-4 16,-18 3 4-16,-38 24-348 0,0 0 348 0,28-17-347 15,-16 5 347-15,30-16-1816 0</inkml:trace>
  <inkml:trace contextRef="#ctx0" brushRef="#br0" timeOffset="4609.32">23927 3120 1759 0,'0'0'0'0,"0"0"0"0,14-34 0 16,-14 34 376-16,0 0-376 0,5-14 376 15,-1-1-376-15,-4 15 274 0,0 0-274 0,0 0 274 0,0 0-274 16,0 0 146-16,0 0-146 0,0 20 146 0,0 16-146 0,0-36 76 16,0 0-76-16,0 43 76 0,-2 9-76 0,2-52 22 15,0 0-22-15,-3 55 23 0,-1 5-23 0,4-60 41 16,0 0-41-16,-9 63 42 0,2 1-42 0,7-64 22 16,0 0-22-16,-5 51 22 0,2-6-22 0,3-45 10 0,0 0-10 15,0 31 10-15,3-14-10 0,-3-17 19 16,0 0-19-16,0 0 20 0,14-26-20 0,-14 26 3 0,0 0-3 15,11-39 3-15,-1-16-3 0,-10 55 0 0,0 0 0 0,14-57 1 16,2-1-1-16,-16 58 5 0,0 0-5 16,28-76 6-16,5-8-6 0,-33 84 0 0,0 0 0 0,35-67 0 15,3 9 0-15,-38 58-2 0,0 0 2 0,30-26-2 16,-5 19 2-16,-25 7-12 0,0 0 12 16,19 16-12-16,0 23 12 0,-19-39-1 0,0 0 1 15,12 33-1-15,-3 6 1 0,-9-39-9 0,0 0 9 0,3 43-9 16,-6 5 9-16,3-48-1 0,0 0 1 0,0 36 0 15,-4-5 0-15,4-31-1 0,0 0 1 0,-3 24 0 16,-1-7 0-16,4-17 0 0,0 0 0 0,0 12 0 16,2-5 0-16,-2-7 13 0,0 0-13 0,9-8 13 15,5-18-13-15,0 5 4 0,3-8-4 0,3 2 4 16,-3-4-4-16,2-12 8 0,0-5-8 0,-1 3 8 16,-2 6-8-16,-16 39 0 0,0 0 0 0,19-36 0 15,0 0 0-15,-19 36-6 0,0 0 6 0,18-31-5 0,1 7 5 16,-19 24 0-16,0 0 0 0,12-9 0 0,0 9 0 15,-1 12-9-15,-4 5 9 0,0 14-9 0,-4 5 9 0,1 4-4 16,-4 2 4-16,0-9-3 0,0-9 3 0,0 4 0 16,-4-4 0-16,4-6 0 0,-2-4 0 0,4 2 0 15,-4 3 0-15,2-2 0 0,0-2 0 0,2 1-260 16,2-4 260-16,-1 0-259 0,2 0 259 0,1 12-2273 16</inkml:trace>
  <inkml:trace contextRef="#ctx0" brushRef="#br0" timeOffset="4848.1">24762 3271 2196 0,'0'0'0'0,"0"0"0"16,0 9 0-16,0-9 367 0,6 10-367 0,-3-1 367 15,1-1-367-15,-1 4 231 0,-1 0-231 0,1 7 232 16,1 2-232-16,-1 3 123 0,-1 3-123 0,0-3 123 15,-2-5-123-15,1 5 13 0,-1 0-13 0,4 4 14 16,3-4-14-16,-2 0 11 0,2-6-11 0,2 0 11 16,0-10-11-16,-1 3-107 0,1-10 107 0,0-1-107 15,0-5 107-15,-4-2-501 0,0-1 501 0,4-10-500 16,1-4 500-16,10-14-1670 0</inkml:trace>
  <inkml:trace contextRef="#ctx0" brushRef="#br0" timeOffset="5342.01">25024 3060 1860 0,'0'0'0'0,"4"-12"0"0,5-10 0 0,1 1 331 16,1-3-331-16,-1 2 331 0,2-2-331 0,4 3 252 15,1 1-252-15,3 4 253 0,1-3-253 0,1 7 165 0,-4 0-165 16,5 0 166-16,1 4-166 0,-3 1 76 0,0 2-76 15,2 5 76-15,-1 0-76 0,-4 5-8 0,-4 5 8 16,-2-1-7-16,-1 6 7 0,-8 2 23 0,-5 7-23 0,2-5 24 16,0-7-24-16,-7 9-2 0,-5 6 2 0,0 13-2 15,-7 15 2-15,1-7 0 0,-1-5 0 0,5-11 1 16,2-4-1-16,1-8 15 0,2-1-15 0,3-3 15 16,0-8-15-16,3-3-1 0,3-1 1 0,0-4-1 15,12-9 1-15,2 1-50 0,3-8 50 0,3 1-50 16,-1-6 50-16,0-6-15 0,-1-9 15 15,1-1-15-15,2-2 15 0,-2 0-1 0,2 3 1 0,0 1-1 16,0 3 1-16,0 4-27 0,2 4 27 0,-6 0-27 16,2 5 27-16,-1 2 0 0,-3 2 0 0,-2-1 0 15,-5 4 0-15,1 4 0 0,-4 1 0 0,-5 7 1 16,6-9-1-16,-6 9 48 0,-4 5-48 0,4-5 48 16,-12 11-48-16,3-3 33 0,-3 4-33 0,3-5 33 15,0 2-33-15,-3 3 45 0,-3 3-45 0,1 2 46 16,0 6-46-16,-4 2 18 0,-1 6-18 0,8 14 19 0,-1 10-19 15,7-9 13-15,0-5-13 0,8-5 13 0,8-5-13 16,3-7 27-16,5-3-27 0,4-6 27 0,5-3-27 16,1-1 0-16,3-10 0 0,3 3 0 0,1-8 0 0,6 3-332 15,2-6 332-15,1-2-332 0,4 0 332 0,46-9-2173 16</inkml:trace>
  <inkml:trace contextRef="#ctx0" brushRef="#br0" timeOffset="5544.08">26025 2933 2207 0,'0'0'0'0,"14"-3"0"15,7-4 0-15,2 2 295 0,2-6-295 0,6 3 296 16,6-1-296-16,1 1 205 0,1-4-205 0,3 5 206 16,-1-2-206-16,-6-1 66 0,-3 1-66 0,5 1 66 15,1-1-66-15,-19 2 49 0,-12-1-49 0,5 4 50 16,1 1-50-16,-13 3-222 0,0 0 222 0,0 0-221 15,0 0 221-15,0 0-2133 0</inkml:trace>
  <inkml:trace contextRef="#ctx0" brushRef="#br0" timeOffset="5708.67">26244 2700 2017 0,'0'0'0'0,"16"12"0"0,10 3 0 15,-19 2 409-15,-9 2-409 0,2 2 409 0,4 1-409 16,-3 2 266-16,-1 0-266 0,4 4 266 0,3-3-266 0,-4 3 116 15,3-1-116-15,-3 1 116 0,-1-4-116 16,-1 3 37-16,1 6-37 0,2-6 38 0,1-4-38 16,0-10-283-16,0-2 283 0,8-3-283 0,1 4 283 0,12 7-2201 15</inkml:trace>
  <inkml:trace contextRef="#ctx0" brushRef="#br0" timeOffset="6625.12">27248 2636 1759 0,'0'0'0'0,"6"-12"0"0,1-9 0 0,-7 21 354 0,0 0-354 15,5-15 354-15,0 0-354 0,-5 15 269 0,0 0-269 16,5-9 269-16,-1 6-269 0,-4 3 159 0,0 0-159 16,5 15 159-16,0 12-159 0,-5-27 78 0,0 0-78 15,4 33 79-15,-4 10-79 0,0-43 57 0,0 0-57 16,-2 36 58-16,-3 4-58 0,5-40 15 0,0 0-15 16,-9 44 15-16,-3 8-15 0,12-52 3 0,0 0-3 0,-11 39 3 15,3-3-3-15,8-36 31 0,0 0-31 0,-7 31 31 16,5-4-31-16,2-27 22 15,0 0-22-15,0 13 23 0,7-13-23 0,-7 0 10 16,0 0-10-16,14-13 10 0,3-14-10 0,-17 27 2 16,0 0-2-16,21-31 2 0,2-8-2 15,-23 39-1-15,0 0 1 0,23-48 0 0,3-11 0 16,-26 59 3-16,0 0-3 0,26-50 4 16,2-4-4-16,-28 54-2 15,0 0 2-15,25-40-2 0,-3 13 2 0,-22 27-36 16,0 0 36-16,21-16-36 0,-3 20 36 0,-18-4 3 15,0 0-3-15,16 19 3 0,-2 22-3 0,-14-41-9 16,0 0 9-16,8 34-9 0,-3 2 9 16,-5-36-2-16,0 0 2 15,2 36-1-15,-4 0 1 0,2-36 0 16,0 0 0-16,-1 31 0 0,-3-2 0 0,4-29-4 16,0 0 4-16,0 23-4 0,0-10 4 0,0-13 41 15,0 0-41-15,0 0 42 0,14-8-42 0,-14 8-2 16,0 0 2-16,12-16-1 0,2-8 1 15,-14 24 0-15,0 0 0 0,18-39 0 0,-1-14 0 16,-17 53 0-16,0 0 0 0,20-55 0 0,1-4 0 0,-21 59-6 16,0 0 6-16,22-48-6 0,4 7 6 0,-26 41-1 0,0 0 1 0,21-31 0 0,0 7 0 0,-21 24-3 15,0 0 3-15,18-3-3 0,-2 15 3 0,-16-12-37 16,0 0 37-16,12 31-36 0,-5 20 36 0,-7-51 23 0,0 0-23 0,5 45 24 0,-3 1-24 0,-2-46-1 16,0 0 1-16,2 41 0 0,-2-1 0 0,0-40 0 0,0 0 0 0,1 34 0 0,3-5 0 0,-4-29-349 0,0 0 349 0,7 28-349 15,5-4 349-15,5 27-2107 0</inkml:trace>
  <inkml:trace contextRef="#ctx0" brushRef="#br0" timeOffset="7031.82">28129 2806 1894 0,'0'0'0'0,"0"-10"0"16,-2-7 0-16,2 17 317 0,0 0-317 0,2-23 318 0,3-1-318 15,-5 24 167-15,0 0-167 0,14-24 167 0,5-5-167 16,-19 29 96-16,0 0-96 0,27-22 96 0,6 1-96 16,-33 21 5-16,0 0-5 0,31-8 5 0,1 8-5 0,-32 0 1 15,0 0-1-15,22 13 1 0,-6 13-1 16,-16-26 6-16,0 0-6 0,9 21 7 0,-6 3-7 0,-3-24 37 16,0 0-37-16,-12 36 38 0,-12 3-38 0,24-39 10 15,0 0-10-15,-19 33 11 16,-1 1-11-16,20-34 82 0,0 0-82 15,-10 33 83-15,3-6-83 0,7-27 51 16,0 0-51-16,5 16 52 16,11-8-52-16,-16-8-4 0,0 0 4 15,28 0-3-15,10-8 3 0,-38 8 53 16,0 0-53-16,42-12 53 0,7-4-53 0,-49 16-85 16,0 0 85-16,42-15-85 0,2-2 85 15,-44 17-597-15,0 0 597 0,43-13-596 16,-1 3 596-16,44-14-1426 15</inkml:trace>
  <inkml:trace contextRef="#ctx0" brushRef="#br0" timeOffset="7462.42">28744 2394 2129 0,'7'-3'0'0,"-7"3"326"0,0 0-326 0,26-12 326 15,16-12-326-15,-42 24 180 0,0 0-180 0,40-16 181 16,4-4-181-16,-44 20 146 0,0 0-146 0,40-9 147 0,0 6-147 15,-40 3-46-15,0 0 46 0,30 8-46 16,-7 4 46-16,-23-12 45 0,0 0-45 0,14 16 45 0,-7 3-45 16,-7-19 0-16,0 0 0 0,-11 37 0 0,-15 15 0 15,26-52 26-15,0 0-26 0,-23 51 26 0,-5 4-26 0,28-55-15 16,0 0 15-16,-22 46-15 16,2-8 15-16,20-38 9 0,0 0-9 0,-12 28 10 0,7-13-10 15,5-15 39-15,0 0-39 0,9-5 39 0,12-17-39 16,-21 22 5-16,0 0-5 15,31-36 6-15,9-16-6 0,-40 52-11 16,0 0 11-16,39-48-10 0,3-7 10 16,-42 55-2-16,0 0 2 15,42-68-1-15,1-11 1 0,-43 79-42 16,0 0 42-16,30-60-42 0,-7 8 42 16,-23 52-7-16,0 0 7 0,10-24-6 0,-10 17 6 15,0 7-70-15,0 0 70 16,-7 16-69-16,-7 16 69 0,14-32 52 15,0 0-52-15,-14 35 52 0,-1 4-52 16,15-39-4-16,0 0 4 0,-13 48-3 16,5 0 3-16,1-3 56 0,3-2-56 0,8-7 56 0,4-2-56 15,-1 2 7-15,0 5-7 0,21-22 8 0,14-10-8 0,-21-6-371 0,-10-6 371 16,22-2-370-16,11-2 370 0,32-9-1937 0</inkml:trace>
  <inkml:trace contextRef="#ctx0" brushRef="#br0" timeOffset="7603.94">29646 2430 2230 0,'10'-3'0'0,"11"-6"224"0,10-6-224 0,15 3 225 0,13 3-225 16,-10 1 192-16,-3-3-192 0,-10 6 192 0,-6 5-192 15,-11-3-62-15,-10-3 62 0,3 3-61 0,0 3 61 0,-12 0-844 16,0 0 844-16,0 0-843 0,0 9 843 0,0-1-669 16</inkml:trace>
  <inkml:trace contextRef="#ctx0" brushRef="#br0" timeOffset="7765.89">29869 2168 2129 0,'0'0'0'0,"-23"8"343"0,-13 8-343 15,34 8 343-15,18 7-343 0,-21-2 228 0,-8-2-228 16,24 1 229-16,11-1-229 0,-16 1 119 0,-10-1-119 16,16 2 120-16,8-5-120 0,-17 0 48 0,-6 0-48 15,17-1 49-15,7 1-49 0,-14-7-122 0,-7 2 122 0,14-7-122 16,8-4 122-16,15 15-2433 0</inkml:trace>
  <inkml:trace contextRef="#ctx0" brushRef="#br0" timeOffset="8158.89">31028 1970 1905 0,'8'0'0'0,"15"-5"358"16,14-7-358-16,-25 9 358 0,-12-4-358 0,-7 5 232 15,-7-1-232-15,-2 3 233 0,-5 3-233 0,-5-1 147 16,-7 1-147-16,14 4 148 0,5-2-148 0,-9 5 75 16,-5 3-75-16,-12 7 76 0,-14 11-76 0,10 10 7 0,2 11-7 15,16-9 8-15,12 1-8 0,12-1 15 0,14-7-15 16,18-5 15-16,14-7-15 0,-6-3 44 0,4-9-44 16,0 0 44-16,2-9-44 0,12 1 5 0,10-8-5 15,9-3 5-15,11-5-5 0,-15 0 12 0,-4-2-12 16,-24-1 13-16,-18 0-13 0,12-9-173 15,1-4 173-15,-14 4-172 0,-6 3 172 0,24-25-2414 0</inkml:trace>
  <inkml:trace contextRef="#ctx0" brushRef="#br0" timeOffset="9508.32">24121 5808 1782 0,'0'0'0'0,"5"-16"0"16,1-11 0-16,-6 27 316 0,0 0-316 0,8-24 317 15,3-2-317-15,-11 26 218 0,0 0-218 0,9-15 218 16,-1 6-218-16,-8 9 150 0,0 0-150 0,9 12 150 16,-2 17-150-16,-7-29 48 0,0 0-48 0,5 36 48 0,-3 11-48 15,-2-47 67-15,0 0-67 0,3 53 67 0,-1 9-67 16,-2-62-9-16,0 0 9 0,5 63-8 0,4 6 8 16,-9-69-2-16,0 0 2 0,16 58-1 0,3-6 1 15,-19-52 8-15,0 0-8 0,26 37 8 16,8-11-8-16,-34-26 44 0,0 0-44 0,36 9 44 0,6-18-44 0,-42 9 8 15,0 0-8-15,40-31 8 0,-1-14-8 0,-39 45 43 16,0 0-43-16,42-63 44 0,0-19-44 0,-42 82-41 16,0 0 41-16,33-81-41 0,-5-1 41 0,-28 82 1 15,0 0-1-15,21-67 1 0,-11 12-1 0,-10 55 1 16,0 0-1-16,9-28 2 0,-7 23-2 0,-2 5-46 16,0 0 46-16,3 21-46 0,1 25 46 0,-4-46 18 15,0 0-18-15,10 76 19 0,1 30-19 0,-11-106 39 0,0 0-39 16,14 112 40-16,3 11-40 0,-17-123 42 0,0 0-42 15,19 119 42-15,4-5-42 0,-23-114 0 0,0 0 0 0,21 109 0 16,2-3 0-16,-23-106 5 0,0 0-5 16,8 89 5-16,-8-12-5 0,0-77 22 0,0 0-22 0,-17 67 23 15,-16-10-23-15,33-57-1 0,0 0 1 0,-44 41 0 16,-14-6 0-16,58-35-18 0,0 0 18 0,-59 15-18 16,-6-15 18-16,65 0 4 0,0 0-4 0,-55-12 4 15,0-12-4-15,55 24-13 0,0 0 13 0,-28-27-12 16,20-10 12-16,8 37 3 0,0 0-3 0,5-39 4 15,18-9-4-15,-23 48-11 0,0 0 11 0,45-74-10 16,16-20 10-16,-61 94 3 0,0 0-3 0,65-84 3 16,12-4-3-16,-77 88 0 0,0 0 0 0,68-75 0 15,-2 11 0-15,-66 64-76 0,0 0 76 0,49-57-76 0,-14 9 76 16,-10 11-162-16,-11 9 162 0,-7 11-161 16,-9 14 161-16,2 3-664 0,-2-9 664 0,2 9-664 15,11-3 664-15,-3 3-1116 0</inkml:trace>
  <inkml:trace contextRef="#ctx0" brushRef="#br0" timeOffset="9713.93">25325 5869 2207 0,'0'0'0'15,"14"-6"0"-15,9-10 0 0,-1-1 239 0,4 2-239 16,-1-1 240-16,-1 1-240 0,1-1 199 0,1 4-199 0,-3 4 199 15,-4 1-199-15,-3 2 70 0,-2-4-70 0,-4 6 71 16,-3 3-71-16,-7 0-495 0,9 8 495 0,-7 1-494 16,-2 1 494-16,1 11-1494 0</inkml:trace>
  <inkml:trace contextRef="#ctx0" brushRef="#br0" timeOffset="9846.7">25274 6232 2185 0,'0'0'0'0,"19"-16"0"16,13-4 0-16,3-3 281 0,5-4-281 0,0 3 282 16,4-2-282-16,-6 0 134 0,2 1-134 0,1-1 135 0,1 3-135 15,-4 5-5-15,0-3 5 0,-3 6-5 16,-1-1 5-16,34-18-2194 0</inkml:trace>
  <inkml:trace contextRef="#ctx0" brushRef="#br0" timeOffset="10501.92">26387 5494 2196 0,'0'0'0'0,"-2"15"0"0,-3 13 0 0,0-4 361 16,0 0-361-16,-1 5 362 0,3 8-362 0,-2 1 236 16,-2 5-236-16,3-12 236 0,1-7-236 0,-3 5 106 0,-1-1-106 15,4-3 107-15,1 1-107 0,0 0 40 0,2 0-40 16,2-4 40-16,2-1-40 0,1-9 2 0,2-4-2 15,2-1 3-15,1-5-3 0,2-4 3 0,2-8-3 0,0-1 3 16,-1-2-3-16,1-1 2 0,0-1-2 0,-4-1 2 16,-1-1-2-16,0-5 16 0,-1-2-16 0,-6-7 17 15,0-2-17-15,3-6 0 16,2-4 0-16,-4 2 1 16,1-6-1-16,3 11-4 0,0 0 4 15,0 9-4-15,0 3 4 16,0 3-24-16,2 6 24 15,-1 3-23-15,-1 3 23 16,4 6-4-16,1 3 4 0,-1 0-3 16,-1 3 3-16,4 2-15 0,0 2 15 15,0 5-14-15,-4 0 14 0,-1 3-15 0,-4 10 15 16,1-1-15-16,-3 3 15 16,-3 0 4-16,-2 6-4 15,1-5 4-15,-1-3-4 16,0 3-2-16,0-1 2 0,4-5-1 15,0-4 1-15,1-3 7 16,1 1-7-16,-2-11 8 16,-1-2-8-16,-1-3 26 0,0 0-26 15,2-7 26-15,2-3-26 0,-1-4 6 0,2-3-6 16,2-4 6-16,4-1-6 0,-2-5 0 16,-1-2 0-16,1-6 0 0,2 3 0 15,-3-1 18-15,1-3-18 0,3 5 18 16,0-5-18-16,4 5-11 15,0 2 11-15,1 1-10 0,1-2 10 16,-4 6-4 0,-2 3 4-16,4 6-4 0,1 4 4 0,-6 11-38 15,-6 11 38-15,9 1-37 0,3 3 37 0,-11 9-20 0,-8 0 20 0,11 4-19 16,3-3 19-16,-10 6 37 0,-8 0-37 0,10 2 38 0,5-1-38 0,-13 3 1 0,-6-6-1 16,11 5 1-16,5-5-1 0,-10-1 15 0,-3-4-15 0,11 0 16 0,6-5-16 0,-8-4-49 0,-4-3 49 0,13-5-48 15,1 2 48-15,-12-9-1054 0,0 8 1054 0,9-4-1053 0,3-4 1053 0,11 3-797 0</inkml:trace>
  <inkml:trace contextRef="#ctx0" brushRef="#br0" timeOffset="10630.19">27254 5574 2163 0,'0'0'0'0,"3"7"0"0,2 5 0 0,-5 0 363 0,-3 4-363 0,5 8 363 0,-1 3-363 0,-1 4 235 0,-1 5-235 0,1-10 235 16,-2-4-235-16,0 2 100 0,-1-3-100 0,3 1 101 16,3-7-101-16,2 3 45 0,-1-6-45 0,5-6 45 15,3 3-45-15,-2-5-75 0,1 1 75 0,3-5-75 0,-2-4 75 16,-1 3-748-16,-3 1 748 0,8-4-748 16,3 1 748-16,16-6-1256 0</inkml:trace>
  <inkml:trace contextRef="#ctx0" brushRef="#br0" timeOffset="11109.8">27544 5439 1390 0,'0'0'0'0,"0"0"0"0,14-9 0 0,-28 1 392 0,-14-3-392 15,24 3 393-15,13-8-393 0,-12-1 259 0,-6-2-259 16,18-5 260-16,8 0-260 0,-7 0 190 0,-1-3-190 15,14 6 191-15,10-1-191 0,-8 5 91 0,-3 1-91 16,5 4 92-16,0 0-92 0,-6 3 56 0,0 3-56 16,2 6 57-16,-2 0-57 0,-7 3 9 0,-7 6-9 0,2 3 10 15,-2 7-10-15,-7 8 0 0,-4 6 0 0,3 3 1 16,-1-2-1-16,-7 2 36 16,-3-3-36-16,3-6 37 0,2-8-37 0,-12 3 23 15,-7 1-23-15,10-3 24 0,5-1-24 16,-10-4-43-16,-6 3 43 0,14-6-43 15,8 3 43-15,-5-10 55 0,-4-1-55 0,14-4 56 0,0 0-56 16,8-5-23-16,8-11 23 0,5 1-22 0,3-3 22 0,-1 0 13 16,0-3-13-16,0-1 14 0,-1-2-14 0,-1-5-7 0,-3-2 7 0,17-5-7 15,8 0 7-15,-20-4-63 0,-11 4 63 0,20 2-62 16,8 5 62-16,-17 4 7 0,-8 3-7 0,8 5 7 16,3 2-7-16,-19 3-40 0,-10 5 40 0,3 7-40 15,9-9 40-15,-18 13 69 0,-7-1-69 0,7 6 70 16,4-1-70-16,-19 4 45 0,-11 7-45 0,10 2 46 0,6 3-46 15,-4 10 22-15,1 5-22 0,8-1 22 16,7-2-22-16,-4 2 40 0,-1-5-40 0,8-2 40 16,6-7-40-16,-5-4 12 0,-1 1-12 0,9-2 13 15,6-4-13-15,-8-3 12 0,-1 4-12 0,21-8 12 0,14-1-12 16,-9-2-218-16,-2-5 218 0,7 0-218 0,2-3 218 0,33 1-2346 16</inkml:trace>
  <inkml:trace contextRef="#ctx0" brushRef="#br0" timeOffset="11275.9">28351 5385 2140 0,'0'0'0'0,"-4"9"0"0,-3 3 0 0,7-12 389 0,0 0-389 0,-1 17 389 15,-1 6-389-15,2-23 244 0,0 0-244 0,0 27 245 16,2 6-245-16,-2-33 116 0,0 0-116 0,0 36 117 16,0-2-117-16,0-34 33 0,0 0-33 0,3 33 34 15,1-3-34-15,-4-30-133 0,0 0 133 0,28 21-132 16,17-12 132-16,28 22-2489 0</inkml:trace>
  <inkml:trace contextRef="#ctx0" brushRef="#br0" timeOffset="11459.19">28791 5385 1972 0,'0'0'0'0,"12"-6"0"0,9-3 0 16,-21 9 315-16,0 0-315 0,44-19 315 0,17-1-315 15,-61 20 204-15,0 0-204 0,61-24 204 0,4-4-204 16,-65 28 76-16,0 0-76 0,58-24 77 0,-2 2-77 0,-56 22-40 16,0 0 40-16,42-21-39 0,-13 4 39 0,43-21-2244 15</inkml:trace>
  <inkml:trace contextRef="#ctx0" brushRef="#br0" timeOffset="11640.15">29079 5022 2028 0,'0'0'0'0,"2"12"0"0,2 3 0 0,-4-15 349 0,0 0-349 16,3 36 349-16,-1 9-349 0,-2-45 202 0,0 0-202 0,-2 53 203 15,-1 7-203-15,3-60 136 0,0 0-136 0,-6 52 136 16,1-8-136-16,5-44-117 0,0 0 117 0,-7 40-116 16,0-4 116-16,-7 36-2289 0</inkml:trace>
  <inkml:trace contextRef="#ctx0" brushRef="#br0" timeOffset="12146.12">29670 5307 2342 0,'0'0'0'0,"0"0"0"16,-5-12 0-16,5 12 242 0,0 0-242 0,0 0 243 16,-4-7-243-16,4 7 144 0,0 0-144 0,0 0 145 15,0 0-145-15,0 0-130 0,9 12 130 0,-9-12-130 0,12 10 130 16,0 0-2050-16</inkml:trace>
  <inkml:trace contextRef="#ctx0" brushRef="#br0" timeOffset="12328.77">30126 5180 2375 0,'0'0'0'0,"0"0"0"0,0 0 0 0,0 0 274 16,0 0-274-16,0 0 274 0,0 0-274 0,0 0 187 15,0 0-187-15,0 0 187 0,0 0-187 0,0 0 50 0,7 1-50 16,-7-1 51-16,9 4-51 0,1-1-654 0,2 1 654 16,6-3-653-16,3 1 653 0,17 3-1345 0</inkml:trace>
  <inkml:trace contextRef="#ctx0" brushRef="#br0" timeOffset="12490.98">30561 5089 2151 0,'0'0'0'0,"0"0"0"0,0 0 0 0,0 0 368 0,-10 0-368 0,10 0 368 16,0 0-368-16,0 0 190 0,0 0-190 0,0 0 190 16,0 0-190-16,0 0 103 0,0 0-103 0,0 0 103 15,8 3-103-15,-8-3-37 0,0 0 37 0,7 0-37 16,4 0 37-16,-11 0-486 0,7 12 486 0,7-9-485 16,7 6 485-16,14 3-1640 0</inkml:trace>
  <inkml:trace contextRef="#ctx0" brushRef="#br0" timeOffset="12641.91">30841 5030 2039 0,'0'0'0'0,"0"0"0"15,0 0 0-15,0 0 322 0,0 0-322 0,0 0 322 0,0 0-322 16,0 0 142-16,0 0-142 0,0 0 142 0,0 0-142 0,0 0 98 16,0 0-98-16,0 0 98 0,8 7-98 0,-8-7-720 15,9 7 720-15,0-2-719 0,3 2 719 16,9 5-1054-16</inkml:trace>
  <inkml:trace contextRef="#ctx0" brushRef="#br0" timeOffset="12833">31319 5016 2196 0,'0'0'0'0,"7"0"0"0,4-6 0 0,-11 6 344 0,0 0-344 15,0 0 345-15,16-4-345 0,-16 4 165 0,10-2-165 0,-3 2 165 16,0-1-165-16,-7 1 68 0,0 0-68 0,0 0 68 15,9 1-68-15,-9-1-122 0,0 0 122 0,0 0-121 16,8 2 121-16,-8-2-848 0,2 7 848 0,-2-7-848 16,2 12 848-16,0-3-787 0</inkml:trace>
  <inkml:trace contextRef="#ctx0" brushRef="#br0" timeOffset="13378.58">28318 6633 2073 0,'0'0'0'0,"0"0"0"16,0 0 0-16,0 0 264 0,0 0-264 0,0 0 264 0,0 0-264 16,0 0 142-16,0 0-142 0,0 0 142 0,26-5-142 15,-26 5 93-15,0 0-93 0,24-3 93 0,8-4-93 16,24-2-2267-16</inkml:trace>
  <inkml:trace contextRef="#ctx0" brushRef="#br0" timeOffset="13507">28805 6534 1771 0,'0'0'0'0,"0"0"0"0,0 0 0 0,0 0 203 0,0 0-203 16,0 0 204-16,11 0-204 0,-11 0 181 0,0 0-181 16,8 3 182-16,3-3-182 0,-11 0-165 0,0 0 165 0,17 3-165 15,4 3 165-15,18 1-1557 0</inkml:trace>
  <inkml:trace contextRef="#ctx0" brushRef="#br0" timeOffset="13681.22">29261 6453 2499 0,'0'0'0'0,"0"0"0"15,9-10 0-15,-9 10 253 0,0 0-253 0,7-2 254 16,2 4-254-16,-9-2 149 0,0 0-149 0,10 3 149 15,1-3-149-15,-11 0-65 0,0 0 65 0,14 4-64 16,3-4 64-16,15 3-2306 0</inkml:trace>
  <inkml:trace contextRef="#ctx0" brushRef="#br0" timeOffset="14274.85">30231 5969 1927 0,'0'0'0'0,"12"5"0"0,9-1 0 0,-21-4 377 16,0 0-377-16,11 15 378 0,-4 9-378 0,-18 4 271 15,-12 4-271-15,20 8 271 0,10 4-271 0,-16 3 130 0,-8-5-130 16,18-4 130-16,10-3-130 0,-18 1 36 0,-7-7-36 16,21 2 37-16,9-7-37 0,-20 0 1 0,-8-2-1 15,21-7 1-15,8-3-1 0,-17-1-253 0,-7-4 253 16,23-4-252-16,10-3 252 0,16 3-2168 0</inkml:trace>
  <inkml:trace contextRef="#ctx0" brushRef="#br0" timeOffset="14923.86">30776 5974 1759 0,'0'0'0'0,"9"0"0"15,8 0 0-15,-17 0 354 0,-19 7-354 0,21-2 354 0,5 4-354 16,-14 3 258-16,-7 1-258 0,15 5 258 0,10 2-258 16,-13 8 128-16,-10 6-128 0,17-1 129 0,6-2-129 15,-13-2 71-15,-9 2-71 0,18-7 71 0,7-6-71 0,-15 3-3 16,-12-5 3-16,19-4-3 0,8-4 3 0,-14-1 62 15,-7-2-62-15,7-5 62 0,17 4-62 0,-17-4 18 16,-9 3-18-16,9-3 19 0,18-10-19 0,-18 10-10 16,-2-12 10-16,9 3-9 0,7-3 9 0,-10-3 19 15,-8 3-19-15,13-9 20 0,5-6-20 0,-11-1-6 16,-6-4 6-16,12 1-6 0,6 0 6 0,-4 2 4 16,-2 1-4-16,3 4 5 0,0 0-5 0,-2 3 1 15,-3 6-1-15,6 3 1 0,-1 0-1 0,-3 5-56 0,-4 4 56 16,2 1-56-16,2 2 56 0,-9 0 0 0,8 5 0 15,-1 2 0-15,0 2 0 0,-3 6 0 0,-2-1 0 0,1 8 0 16,-1 2 0-16,-2 4-44 0,-2 4 44 16,2-1-43-16,0 2 43 0,0-6 22 0,0-3-22 15,0-2 23-15,2-4-23 0,-4-1-8 0,-1-4 8 0,3 0-8 16,3-10 8-16,-3-3 34 0,-3 9-34 0,3-9 34 16,5-11-34-16,-3 3 36 0,-1-1-36 0,3-3 37 15,-1 0-37-15,-4-3 15 0,-3-6-15 0,8-1 15 16,6-4-15-16,-5-2 1 0,-1-2-1 0,20 6 1 15,13-4-1-15,-25 1-1 0,-10-1 1 0,21 4-1 16,8 4 1-16,-17 1-5 0,-7 7 5 0,12 0-5 16,6 3 5-16,-15 2-1 0,-6 2 1 0,11 2-1 15,6 3 1-15,-12 3-39 0,-7 0 39 0,10 3-39 0,6 1 39 16,-8 5-10-16,-3 0 10 0,3 1-10 0,1 6 10 16,-8 0-13-16,-4 2 13 0,6-3-13 0,2 7 13 15,-7-1 43-15,-5 0-43 0,6-4 43 0,3-1-43 16,-6 2-46-16,-1-2 46 0,6-4-45 15,8-1 45-15,-10-4-508 0,-2-1 508 0,1-9-508 0,10 6 508 0,1 3-1613 16</inkml:trace>
  <inkml:trace contextRef="#ctx0" brushRef="#br0" timeOffset="15528.37">31809 6045 1804 0,'0'0'0'15,"14"-11"0"-15,8-4 0 0,-8 4 313 0,-2 5-313 0,6-3 314 16,1-1-314-16,-3 5 201 0,-4 1-201 0,-3-1 202 16,0 2-202-16,-2 3 96 0,0-4-96 0,-7 4 97 15,0 0-97-15,0 0 4 0,0 0-4 0,0 0 5 16,0 0-5-16,-9 4 23 0,-7-1-23 0,9-1 24 16,-2 1-24-16,-6 1-8 0,-5-1 8 0,3 2-7 15,-1 2 7-15,-1-2-8 0,-2 2 8 0,7-4-8 16,6-1 8-16,-13 2-16 0,-9-1 16 0,21 0-15 15,9 3 15-15,-16-3-5 16,-8 0 5-16,24-3-4 0,7 13 4 0,-19-8 57 16,-13 2-57-16,25 5 58 0,14 0-58 15,-19 5 47-15,-9 5-47 0,9 2 48 0,1 0-48 16,-1 4 72-16,2-4-72 0,15 0 73 0,10-4-73 16,-20-1 50-16,-10-2-50 0,18-3 50 15,7-4-50-15,-15 1 23 16,-9 1-23-16,18-9 24 15,8-1-24-15,-19-2 42 0,-11 7-42 0,20-7 43 16,7-4-43-16,-16 4 0 0,0 0 0 0,7-3 0 16,5-2 0-16,-7-2 25 0,-3 2-25 0,5-4 26 15,4 2-26-15,-11-1-5 0,-6-1 5 0,6 9-5 0,13-10 5 16,-13 10-7-16,5-9 7 0,-5 9-7 0,9-7 7 16,-9 7-50-16,10 0 50 0,1 0-49 15,2-2 49-15,-4 2 15 0,-4-1-15 0,8 1 16 16,1 0-16-16,-4 0-20 15,-3 1 20-15,5 1-20 0,4 2 20 0,-4 2-1 16,-3 0 1-16,2-3-1 0,-3 4 1 16,3 2 4-16,1-1-4 0,-7 1 5 0,-5-2-5 15,2 5-41-15,0-4 41 0,-4 1-41 0,-2 1 41 16,-3-1 53-16,-3 3-53 0,3 3 54 0,2-3-54 16,-9 4-14-16,-5-3 14 0,3-1-13 15,2 2 13-15,-7-5 12 0,-4 3-12 0,8-6 13 16,1 3-13-16,-10-7 5 0,-7-1-5 0,19 1 6 0,9-4-6 15,-16 1-326-15,-7-1 326 0,28 2-325 0,1-10 325 0,1 1-2040 0</inkml:trace>
  <inkml:trace contextRef="#ctx0" brushRef="#br0" timeOffset="16062.52">32362 5905 1177 0,'0'0'0'0,"0"0"364"15,0 0-364-15,0 0 364 0,0-12-364 0,0 12 271 16,0 0-271-16,0-6 271 0,2-6-271 0,-2 12 155 16,0 0-155-16,2-16 155 0,1-4-155 0,-3 20 104 15,0 0-104-15,14-31 105 0,9-5-105 0,-23 36 17 16,0 0-17-16,38-36 17 0,13-4-17 0,-51 40 45 16,0 0-45-16,46-32 45 0,1-3-45 0,-47 35 0 15,0 0 0-15,38-17 1 0,-3 7-1 0,-35 10 8 16,0 0-8-16,23 7 9 0,-9 17-9 0,-14-24 0 0,0 0 0 15,3 36 0-15,-10 12 0 0,7-48 3 0,0 0-3 16,-26 46 4-16,-18-3-4 0,44-43-2 0,0 0 2 16,-43 36-2-16,-8-3 2 0,51-33 18 15,0 0-18-15,-38 27 19 0,4-3-19 0,34-24 45 0,0 0-45 16,-14 16 46-16,16-4-46 0,-2-12-26 0,0 0 26 0,12 0-25 16,15-4 25-16,-27 4 46 0,0 0-46 0,38-12 46 15,11-8-46-15,-49 20-21 0,0 0 21 0,44-37-21 16,1-5 21-16,-45 42 7 0,0 0-7 0,39-52 7 15,-4-3-7-15,-35 55-15 0,0 0 15 0,26-51-15 16,-7 6 15-16,-19 45-20 0,0 0 20 0,14-36-19 16,-7 9 19-16,-7 27 1 0,0 0-1 0,2-12 1 15,-6 13-1-15,4-1 22 0,0 0-22 16,-5 14 23-16,-6 10-23 0,11-24 66 16,0 0-66-16,-7 36 67 0,-1 12-67 0,8-48-34 15,0 0 34-15,-4 48-34 0,2-2 34 0,2-46 49 16,0 0-49-16,4 42 50 0,1-3-50 15,-5-39-3-15,0 0 3 0,9 33-3 0,3-4 3 16,-12-29-544-16,0 0 544 0,26 29-544 16,9-1 544-16,28 26-1529 0</inkml:trace>
  <inkml:trace contextRef="#ctx0" brushRef="#br0" timeOffset="16626.95">33133 5962 1771 0,'0'0'0'0,"0"0"332"16,0 0-332-16,19-8 332 0,11-8-332 0,-30 16 204 0,0 0-204 16,36-12 204-16,8-3-204 0,-44 15 104 0,0 0-104 15,35-9 104-15,-3-1-104 0,-32 10 6 0,0 0-6 16,22-5 7-16,-6 1-7 0,-16 4 1 0,0 0-1 16,7-2 2-16,-7 2-2 0,0 0 0 0,0 0 0 0,-16 2 0 15,-12 2 0-15,28-4-1 0,0 0 1 0,-22 3 0 16,-3 2 0-16,25-5 1 0,0 0-1 0,-19 7 2 15,3-4-2-15,16-3-22 0,0 0 22 0,-12 6-22 16,1-3 22-16,11-3 68 0,0 0-68 0,-12 12 68 16,-2 4-68-16,14-16 63 15,0 0-63-15,-15 24 63 0,-3 8-63 16,18-32 36-16,0 0-36 0,-16 40 37 0,2 8-37 16,14-48 61-16,0 0-61 0,-10 46 62 15,3 2-62-15,7-48 43 16,0 0-43-16,-5 40 44 0,5-8-44 0,0-32-3 15,0 0 3-15,1 28-2 0,3-9 2 0,-4-19 10 16,0 0-10-16,5 13 11 0,2-6-11 16,0-2 34-16,0-3-34 0,-7-2 34 15,11-7-34-15,-11 7 4 0,7-5-4 0,-7 5 5 16,1-10-5-16,-1 5-13 0,0-2 13 0,0 7-12 16,2-12 12-16,-2 12 3 0,0 0-3 15,0 0 3-15,0 0-3 0,0 0-13 0,11 3 13 0,-11-3-13 16,12 0 13-16,-3 3-2 0,-1 3 2 0,1 1-1 15,-2-6 1-15,2 6-2 0,1-2 2 0,8 6-1 0,6-3 1 16,-12 4-10-16,-6 4 10 0,8-4-10 0,3 0 10 16,-17-12 0-16,0 0 0 0,12 12 0 0,-3-4 0 15,-16 4-3-15,-14-1 3 0,4 1-2 16,-3 1 2-16,-1 1 0 0,-1 0 0 16,11-7 1-16,9-4-1 0,2-3-108 0,-7 0 108 15,-40 9-108-15,-28-1 108 0,-47 8-2442 16</inkml:trace>
  <inkml:trace contextRef="#ctx0" brushRef="#br0" timeOffset="17030.03">29642 6331 1759 0,'0'0'0'0,"21"-5"0"0,14-5 0 0,-35 10 191 0,0 0-191 0,59-17 192 16,20-6-192-16,-79 23 94 0,0 0-94 0,114-29 95 15,31-10-95-15,-145 39 111 0,0 0-111 0,122-31 112 16,-3 0-112-16,-119 31-76 15,0 0 76-15,84-21-75 0,-23 9 75 0,84-19-1724 0</inkml:trace>
  <inkml:trace contextRef="#ctx0" brushRef="#br0" timeOffset="18110.09">28501 7910 2174 0,'0'0'0'0,"9"2"0"0,3 5 0 0,-12-7 302 16,0 0-302-16,5 6 303 0,-1 3-303 0,3-2 234 15,0-2-234-15,5-1 234 0,6-1-234 0,6-1 106 0,6-4-106 16,3 0 106-16,4 1-106 0,12-12 23 0,10-2-23 16,-1 0 24-16,1-3-24 0,-8 5 9 0,-4-1-9 15,-10 4 10-15,-8 1-10 0,-6 2-16 0,-7 6 16 16,-4-6-15-16,-3 3 15 0,-2 3-304 0,-4 1 304 16,-3 0-303-16,2-9 303 0,0 2-2030 0</inkml:trace>
  <inkml:trace contextRef="#ctx0" brushRef="#br0" timeOffset="18364.03">28826 7653 2286 0,'0'0'0'0,"-3"15"0"15,-3 9 0-15,5 4 342 0,-1 2-342 0,5 6 343 16,3 1-343-16,6 4 197 0,5 5-197 0,-6-6 198 0,-2-4-198 15,-4 3 120-15,-2-3-120 0,6 4 120 0,2-1-120 16,-3-3 2-16,3-7-2 0,-4 2 3 16,-4-3-3-16,2-10-119 0,1 0 119 15,1-3-119-15,1-8 119 0,8 15-2440 16</inkml:trace>
  <inkml:trace contextRef="#ctx0" brushRef="#br0" timeOffset="18732.13">30128 7749 2051 0,'0'0'0'15,"0"0"0"-15,3 15 0 0,-3-15 261 0,-14 7-261 0,6-5 262 16,-1-1-262-16,-2 1 190 0,-1 2-190 0,3-1 191 15,2-1-191-15,-5 5 170 0,-2-4-170 0,-17 16 170 16,-13 10-170-16,0 2 55 0,-3 2-55 0,12-6 56 16,6 1-56-16,1-4 37 0,1 0-37 0,6 0 38 15,6-7-38-15,4 2 47 0,4 0-47 0,5-2 47 16,6 2-47-16,8-11 40 0,9-1-40 0,9-4 40 16,10-3-40-16,5-3 1 0,8 0-1 15,5-6 1-15,6-1-1 16,-18 1 14-16,-11 1-14 0,17-4 15 0,9 0-15 15,-15-4 0-15,-8 4 0 16,0-3 0-16,-1 3 0 0,-7 3-2 0,-6 2 2 16,-8 2-1-16,-9 5 1 0,-7 0-131 0,-19 0 131 15,8 3-131-15,1 6 131 0,-20 0-521 0,-12-3 521 16,21 8-520-16,9 5 520 0,-21 10-1595 16</inkml:trace>
  <inkml:trace contextRef="#ctx1" brushRef="#br0">0 2566 0,'235'0'0,"-122"0"15,-66 0-15,-9-9 16,9-1-16,-19 1 16,28 0-1,-27-10-15,-11 1 16,-8 18-16,-10 0 15,0 0 1</inkml:trace>
</inkml:ink>
</file>

<file path=ppt/ink/ink9.xml><?xml version="1.0" encoding="utf-8"?>
<inkml:ink xmlns:inkml="http://www.w3.org/2003/InkML">
  <inkml:definitions>
    <inkml:context xml:id="ctx0">
      <inkml:inkSource xml:id="inkSrc0">
        <inkml:traceFormat>
          <inkml:channel name="X" type="integer" max="19384" units="cm"/>
          <inkml:channel name="Y" type="integer" max="11100" units="cm"/>
          <inkml:channel name="F" type="integer" max="4096" units="dev"/>
          <inkml:channel name="T" type="integer" max="2.14748E9" units="dev"/>
        </inkml:traceFormat>
        <inkml:channelProperties>
          <inkml:channelProperty channel="X" name="resolution" value="627.3139" units="1/cm"/>
          <inkml:channelProperty channel="Y" name="resolution" value="637.93103" units="1/cm"/>
          <inkml:channelProperty channel="F" name="resolution" value="0" units="1/dev"/>
          <inkml:channelProperty channel="T" name="resolution" value="1" units="1/dev"/>
        </inkml:channelProperties>
      </inkml:inkSource>
      <inkml:timestamp xml:id="ts0" timeString="2020-06-11T16:54:26.421"/>
    </inkml:context>
    <inkml:brush xml:id="br0">
      <inkml:brushProperty name="width" value="0.05292" units="cm"/>
      <inkml:brushProperty name="height" value="0.05292" units="cm"/>
      <inkml:brushProperty name="color" value="#FF0000"/>
    </inkml:brush>
    <inkml:context xml:id="ctx1">
      <inkml:inkSource xml:id="inkSrc46">
        <inkml:traceFormat>
          <inkml:channel name="X" type="integer" max="3600" units="cm"/>
          <inkml:channel name="Y" type="integer" max="2064" units="cm"/>
          <inkml:channel name="T" type="integer" max="2.14748E9" units="dev"/>
        </inkml:traceFormat>
        <inkml:channelProperties>
          <inkml:channelProperty channel="X" name="resolution" value="116.50485" units="1/cm"/>
          <inkml:channelProperty channel="Y" name="resolution" value="118.62069" units="1/cm"/>
          <inkml:channelProperty channel="T" name="resolution" value="1" units="1/dev"/>
        </inkml:channelProperties>
      </inkml:inkSource>
      <inkml:timestamp xml:id="ts1" timeString="2020-06-11T16:55:09.428"/>
    </inkml:context>
  </inkml:definitions>
  <inkml:trace contextRef="#ctx0" brushRef="#br0">5034 6831 1468 0,'0'0'0'0,"0"0"0"0,0-16 0 0,0 16 216 0,0 0-216 0,0-8 216 16,3-3-216-16,-3 11 298 0,0 0-298 0,4-8 299 0,1-1-299 15,-5 9 127-15,0 0-127 0,0 0 127 0,8-10-127 16,-8 10 93-16,0 0-93 0,0 0 93 0,0 0-93 16,0 0 57-16,0 0-57 0,-5 10 57 0,2 11-57 0,3-21 55 15,0 0-55-15,-9 24 56 0,-3 10-56 0,12-34 38 16,0 0-38-16,-9 33 39 0,0 1-39 16,9-34 52-16,0 0-52 0,-3 33 52 15,1-6-52-15,2-27 0 16,0 0 0-16,2 24 1 0,5-10-1 0,-7-14 10 15,0 0-10-15,17-2 11 0,13-13-11 16,-30 15 16-16,0 0-16 0,40-28 17 16,14-15-17-16,-54 43 13 0,0 0-13 15,88-53 13-15,24-19-13 0,-112 72-3 16,0 0 3-16,111-82-3 0,15-16 3 16,-126 98 28-16,0 0-28 15,124-84 28-15,0 1-28 0,-124 83-13 0,0 0 13 16,100-65-12-16,-13 14 12 0,-87 51 10 15,0 0-10-15,63-40 11 0,-25 16-11 0,-38 24-60 16,0 0 60-16,18-15-60 0,-18 8 60 0,0 7-193 0,0 0 193 16,-9 1-193-16,-8 10 193 0,-13 2-2115 0</inkml:trace>
  <inkml:trace contextRef="#ctx0" brushRef="#br0" timeOffset="554.66">4990 8509 1905 0,'0'0'0'0,"0"0"0"0,-9 9 0 0,9-9 229 0,-9 12-229 16,2-7 229-16,2 2-229 0,2 5 233 0,1-2-233 0,-2 7 233 15,1 0-233-15,1 7 96 0,-1 5-96 0,3 4 96 16,-6-2-96-16,6 7 51 0,-3 1-51 0,3-5 51 15,0-4-51-15,0-3 37 0,5-3-37 0,-1-5 37 16,-1-4-37-16,6-1 32 0,0-3-32 0,-1-3 33 16,-4-8-33-16,5 4 72 0,8-8-72 0,-3 4 72 15,0-7-72-15,7-1 34 0,3-1-34 0,6-15 35 16,5-10-35 0,0-4 0-16,7-8 0 0,3 1 1 0,6-5-1 15,10-6 27-15,14-4-27 16,-8 1 27-16,1 3-27 15,-3-5-33-15,-4-2 33 0,-2 11-32 16,0 6 32-16,-6 5 15 0,-2 5-15 16,-20 17 15-16,-10 7-15 0,0 0-36 0,2 0 36 15,-8 3-35 1,-1 4 35-16,-1 0-70 0,4-3 70 0,-8 4-70 16,0 1 70-16,-1 1-208 0,1 0 208 0,0 2-208 15,-6 2 208-15,11 0-2039 0</inkml:trace>
  <inkml:trace contextRef="#ctx0" brushRef="#br0" timeOffset="1119.78">5054 10471 2084 0,'0'0'0'0,"4"15"0"16,1 13 0-16,-1-8 259 0,-3 4-259 0,3 4 260 0,-4 3-260 16,0-2 209-16,3-2-209 0,-1 4 209 0,2 5-209 15,-4-5 67-15,0 2-67 0,3-4 68 0,-3 0-68 0,5-2 62 16,-1-1-62-16,-4 5 63 0,0-4-63 0,3-2 57 16,-1-5-57-16,2 1 58 0,-1 1-58 0,2-8 55 15,-1-4-55-15,-2-3 56 0,5-2-56 16,-2-10 58-16,7-5-58 0,-3 1 58 0,-4 0-58 15,11-9 34-15,1-12-34 0,9-1 34 0,4-8-34 0,9-6 40 16,4-1-40-16,4-2 40 0,-3-3-40 0,17-18 3 16,11-8-3-16,-7 10 4 0,-4 1-4 0,7 6 1 15,-3 6-1-15,-1 2 2 0,-4 9-2 0,-12-5 0 16,0-3 0-16,-27 30 0 0,-13 18 0 0,6-9-10 16,2 0 10-16,2-4-10 0,-1-5 10 0,0 6-18 0,1-4 18 15,-6 11-18-15,-3 1 18 0,0 2-4 0,-4-2 4 16,-5 7-3-16,0 0 3 0,0 0-100 0,-5-4 100 0,5 4-100 15,-9-1 100-15,9 1-194 0,-14 0 194 16,14 0-193-16,-12 1 193 0,-1 1-2240 16</inkml:trace>
  <inkml:trace contextRef="#ctx0" brushRef="#br0" timeOffset="1959.79">10133 6450 2006 0,'0'0'0'0,"0"0"0"0,-14 36 0 0,14-36 301 16,0 0-301-16,-7 27 302 0,-1 9-302 0,8-36 242 16,0 0-242-16,-4 31 242 0,3 2-242 0,1-33 111 15,0 0-111-15,-4 30 112 0,4 0-112 0,0-30 55 16,0 0-55-16,4 20 55 0,-3-1-55 0,-1-19 21 16,0 0-21-16,11 16 21 0,3-1-21 0,-14-15-3 0,0 0 3 15,35 3-3-15,15-4 3 0,-50 1 37 0,0 0-37 16,61-24 38-16,16-17-38 0,-77 41-14 15,0 0 14-15,116-67-13 0,30-24 13 0,-146 91-2 0,0 0 2 16,149-88-2-16,8-11 2 0,-157 99 7 16,0 0-7-16,147-91 7 15,-6 3-7-15,-141 88-4 16,0 0 4-16,112-70-4 0,-21 13 4 16,-91 57-13-1,0 0 13-15,65-39-12 0,-25 15 12 16,-40 24-186-16,0 0 186 15,19-7-185-15,-21 22 185 0,22-8-2231 0</inkml:trace>
  <inkml:trace contextRef="#ctx0" brushRef="#br0" timeOffset="2377.67">10016 8490 2252 0,'0'0'0'0,"0"0"0"0,6-12 0 0,-6 12 261 16,0 0-261-16,0 0 261 0,3-7-261 0,-3 7 178 0,0 0-178 15,0 0 178-15,0 0-178 0,0 0 118 0,0 0-118 16,2 11 119-16,5 6-119 0,-7-17-39 15,0 0 39-15,5 31-38 0,0 11 38 0,-5-42 40 0,0 0-40 16,4 49 40-16,-1 7-40 0,-3-56 14 0,0 0-14 16,4 59 15-16,1-3-15 0,-5-56 52 0,0 0-52 0,2 47 53 15,5-11-53-15,-7-36 36 0,0 0-36 0,17 18 37 16,13-9-37-16,-30-9 25 0,0 0-25 0,38-15 26 16,6-25-26-16,-44 40-8 0,0 0 8 0,68-63-7 15,16-22 7-15,-84 85 1 0,0 0-1 0,86-90 2 16,3-17-2-16,-89 107-4 0,0 0 4 0,91-87-3 15,-4 3 3-15,-87 84-33 0,0 0 33 0,72-64-32 16,-11 13 32-16,-61 51-74 0,0 0 74 0,42-35-73 16,-20 18 73-16,-22 17-282 0,0 0 282 0,16-3-282 15,-11 15 282-15,13-6-1995 0</inkml:trace>
  <inkml:trace contextRef="#ctx0" brushRef="#br0" timeOffset="2961.7">9812 11157 2263 0,'0'0'0'0,"0"0"0"0,21-20 0 0,-21 20 335 0,-14 5-335 0,14-5 335 16,-9 12-335-16,0 0 222 0,2 1-222 0,6-1 223 15,1-1-223-15,0 4 141 0,5 4-141 0,-2-3 141 16,3-3-141-16,6 10 44 0,0 1-44 0,2 6 45 15,4 10-45-15,-1-1 36 0,-1 3-36 0,-2-15 36 16,-5-11-36-16,3 2 3 0,-2 0-3 0,9-1 4 16,-1 2-4-16,-1-2 9 0,1 0-9 0,-9-7 10 15,-1-5-10-15,1 1 24 0,3-3-24 0,1-1 25 16,1-2-25-16,3 0 5 0,0-2-5 0,-1-1 6 0,-2-3-6 16,9-1 25-16,10-6-25 0,7-18 26 0,9-12-26 15,0-7 6-15,-2-6-6 0,-12 13 7 0,-2 5-7 16,2-3 4-16,6 0-4 0,42-38 5 0,34-21-5 15,-13 21 3-15,2 4-3 0,-45 15 3 0,-31 8-3 0,17-3-23 16,0 2 23-16,11 1-22 0,10 1 22 16,-68 51-68-16,0 0 68 0,65-46-67 0,3 3 67 15,-68 43-73-15,0 0 73 0,49-29-73 0,-7 6 73 16,-42 23-62-16,0 0 62 0,22-12-61 0,-13 7 61 0,-9 5-21 16,0 0 21-16,9-5-21 0,-2 3 21 0,-7 2-72 15,0 0 72-15,0 0-71 0,-12 4 71 0,12-4-72 16,0 0 72-16,-14 5-72 0,-7 2 72 0,21-7-384 15,0 0 384-15,-21 8-384 0,-9 2 384 0,-19 9-1674 0</inkml:trace>
  <inkml:trace contextRef="#ctx0" brushRef="#br0" timeOffset="5720.08">15567 2080 841 0,'0'0'0'0,"-5"-7"317"0,-4-5-317 0,4 7 317 15,-4-2-317-15,6 2 256 0,-1-2-256 0,4 7 256 0,0 0-256 16,0 0 171-16,0 0-171 0,0 0 172 0,0 0-172 16,0 0 139-16,0 0-139 0,0 0 139 0,0 0-139 0,0 0 9 15,0 12-9-15,0-12 10 0,0 7-10 16,0-7 54-16,0 0-54 0,0 14 55 0,-2 13-55 16,2 1 49-16,-3 3-49 0,1-7 50 0,0-7-50 0,1-5 56 15,1-5-56-15,0 1 56 0,0-4-56 0,0-4 17 16,-4-16-17-16,4 8 17 0,0-8-17 0,0-1 39 15,0-10-39-15,4 8 39 0,1-2-39 0,2-3 0 16,2 2 0-16,5 1 1 0,-2-3-1 16,5 0 0-16,-3 3 0 15,7 3 0-15,-3 6 0 16,3-4 1-16,0 1-1 16,5 6 1-16,0 1-1 15,-1 1 22-15,-1 2-22 0,-3 5 22 16,-4 5-22-16,1-2 0 15,-2 6 0-15,-8-2 1 0,-8-7-1 16,0 0 15-16,4 12-15 0,1 15 16 0,-1 14-16 0,-4 9 4 16,-4 7-4-16,-1-14 4 0,-2-4-4 15,-2 6 37-15,-5-6-37 16,2-6 38-16,1-6-38 0,-1 1-14 16,0-1 14-16,3-10-13 0,0-6 13 15,1 4 28-15,1-6-28 16,5-1 28-16,2-1-28 15,0-7 47-15,12 0-47 0,-1-7 48 0,1-5-48 16,5-3-33-16,4-6 33 0,-3 1-33 0,1-3 33 16,0-16 38-16,-1-9-38 0,-1 5 39 15,1-2-39-15,3 2-26 0,-2 2 26 16,2 2-26-16,-2 4 26 0,0 6 2 16,1 2-2-16,-5 3 3 0,1 5-3 15,-7-2 0-15,-1 6 0 16,-2 6 0-16,-3 9 0 15,-3 0-55-15,0 0 55 0,0 0-54 0,-5 12 54 16,-2-3 61-16,-4 3-61 0,1 3 61 0,-1 1-61 0,-6 8 27 16,0 7-27-16,4-6 27 0,-2 1-27 15,4 10 2-15,-1 5-2 0,5-22 2 0,5-10-2 16,-1 10 47-16,1 5-47 0,2 0 47 0,5 3-47 16,0 1 5-16,4 1-5 0,7-7 6 0,1-5-6 15,4-5-3-15,7-5 3 16,5-4-2-16,-1-3 2 15,5-6-523-15,3-3 523 0,-2 2-523 16,4 2 523-16,35-7-1635 0</inkml:trace>
  <inkml:trace contextRef="#ctx0" brushRef="#br0" timeOffset="5785.76">16498 2116 2163 0,'0'0'0'0,"-1"12"284"0,-1 9-284 0,2 3 285 0,0 3-285 0,0 4 184 0,0-2-184 0,0-6 185 0,2-11-185 0,-1 5 110 0,-1 2-110 0,0-11 111 0,0-4-111 0,0-4 34 0,6 8-34 0,-1 3 35 0,4 6-35 0,6-5-209 0,3 3 209 0,1-6-208 0,4-2 208 0,20 5-2119 0</inkml:trace>
  <inkml:trace contextRef="#ctx0" brushRef="#br0" timeOffset="6287.88">16891 1879 2039 0,'0'0'0'16,"-3"16"316"-16,-4 6-316 0,3-5 317 0,1-5-317 0,-1-3 213 16,3-2-213-16,-1 17 214 0,0 7-214 0,2 1 68 15,0 8-68-15,0-16 68 0,2-12-68 0,5 3 70 16,0 1-70-16,0-8 70 0,0-1-70 0,3 5 35 15,6 0-35-15,-7-3 36 0,0-6-36 0,5-3-9 16,1-7 9-16,3-1-8 0,3-1 8 0,-4-10 23 16,-5-5-23-16,6 4 24 0,-1-5-24 0,-4-2-12 0,-5 0 12 15,-1 3-12-15,-5 0 12 0,7 5 16 16,0-2-16-16,-1 9 17 0,3 0-17 0,-4 2-4 0,-7 1 4 16,0 9-3-16,0 0 3 0,0 0-76 0,0 0 76 0,0 0-76 15,0 0 76-15,0 0 18 0,0 0-18 16,-6 9 18-16,3 10-18 0,3-19 12 15,0 0-12-15,-3 27 13 0,1 13-13 0,2-40-1 16,0 0 1-16,10 44-1 0,6 8 1 16,-16-52 12-16,0 0-12 15,26 39 13-15,4-3-13 0,-30-36 50 16,0 0-50-16,37 16 51 0,4-13-51 16,-41-3 14-16,0 0-14 0,42-12 15 0,2-15-15 15,-44 27 3-15,0 0-3 0,35-31 4 16,0-14-4-16,-35 45 33 0,0 0-33 15,28-43 33-15,-9-12-33 0,-19 55-40 16,0 0 40-16,18-80-40 0,-6-20 40 0,-12 100-2 16,0 0 2-16,3-75-1 0,-10 11 1 15,7 64-49 1,0 0 49-16,-10-34-49 0,-8 18 49 0,18 16-331 16,0 0 331-16,-12-8-331 0,-2 11 331 15,-10-11-1935-15</inkml:trace>
  <inkml:trace contextRef="#ctx0" brushRef="#br0" timeOffset="6439.63">17863 1941 2297 0,'0'0'0'0,"0"0"254"0,0 0-254 15,-7 5 255-15,-7 2-255 0,14-7 223 0,0 0-223 16,-9 28 224-16,-3 13-224 0,12-41 83 0,0 0-83 16,-5 48 84-16,1 10-84 0,4-58-7 0,0 0 7 15,2 48-6-15,1-5 6 0,-3-43-61 0,0 0 61 16,13 36-60-16,4-3 60 0,13 37-2390 0</inkml:trace>
  <inkml:trace contextRef="#ctx0" brushRef="#br0" timeOffset="6675.92">18319 1950 1950 0,'9'-4'0'0,"19"-4"323"0,13-4-323 0,0-4 324 16,4 1-324-16,-1-2 160 0,-1-7-160 0,-1 1 160 0,-1 3-160 15,-7-1 90-15,-2-1-90 0,-6 6 90 0,-5 8-90 16,-5-4-69-16,-4 0 69 0,-3 8-68 0,-6 8 68 0,-3-4-856 16,0 0 856-16,-7 3-856 0,-3 6 856 0,-11 3-662 15</inkml:trace>
  <inkml:trace contextRef="#ctx0" brushRef="#br0" timeOffset="6831.29">18492 1584 2073 0,'9'5'0'0,"8"7"365"0,4 7-365 16,-18 14 365-16,-6 15-365 0,-4-5 219 0,0 0-219 15,2-16 220-15,3-6-220 0,-3-2 85 0,3-2-85 16,2 2 86-16,3 1-86 0,1 4-43 0,-1 4 43 0,4-9-42 15,4-2 42-15,3 22-2426 0</inkml:trace>
  <inkml:trace contextRef="#ctx0" brushRef="#br0" timeOffset="7438.78">19096 1687 1894 0,'0'0'0'0,"16"-15"261"0,14-13-261 0,-4 9 262 16,4 6-262-16,-9-3 200 0,-2 1-200 0,9 6 200 0,5 2-200 0,-10 2 109 15,-6 2-109-15,4 3 109 0,2 0-109 0,-11 8 34 16,-3 1-34-16,1 4 34 0,1 0-34 0,-9 4 72 15,-6 3-72-15,-1 15 73 0,-6 4-73 0,-4 1 4 16,-10 1-4-16,13-10 4 0,7-11-4 0,-9-1 0 16,-4-2 0-16,-3 6 0 0,0-3 0 0,-5-1 67 15,-4 5-67-15,9-12 67 0,4-3-67 0,3-1-4 16,-4 3 4-16,10-3-3 0,-1-3 3 16,9-5 0-16,0 0 0 0,0 0 0 0,14-13 0 0,0 2-17 15,5-1 17-15,4 0-17 0,1 0 17 16,-3-3-41-16,2-2 41 0,3-2-41 15,7 2 41-15,-1-14 10 0,-2-5-10 16,3 3 11-16,2-1-11 16,-4-2-48-16,-1 0 48 0,0 12-48 15,-2 0 48-15,-1 0 40 0,-4 1-40 16,-4 11 40-16,-5 0-40 0,-5 4 38 16,-4-4-38-16,-5 12 39 15,4-7-39-15,-4 7 49 0,-12 3-49 0,6 1 50 16,-4-1-50-16,-8 6 50 0,-4-1-50 15,4 4 51-15,1 4-51 0,-8 3 13 16,-6 1-13-16,6 13 14 16,1 10-14-16,-1 0 3 0,1-2-3 15,10-7 4-15,11-6-4 16,-3-3 21-16,3 1-21 16,10-5 21-16,10 3-21 0,-8-4 36 0,1-1-36 0,10-3 36 0,6-8-36 15,2 1-30-15,9-6 30 0,-8 1-30 0,3-4 30 0,-3-4-481 0,1-3 481 16,-2 2-480-16,0 2 480 0,30-9-1827 0</inkml:trace>
  <inkml:trace contextRef="#ctx0" brushRef="#br0" timeOffset="7776.63">19827 1953 1793 0,'0'0'0'0,"8"-12"323"16,8-10-323-16,-2 10 324 0,2 0-324 0,-2-4 253 0,-6 3-253 15,5 2 254-15,1 3-254 0,-6-4 142 0,3 0-142 16,1 3 142-16,0-1-142 0,1 1 14 0,-1 1-14 0,2 4 15 15,0 4-15-15,2 0 4 0,-4 0-4 0,-4 4 5 16,-4-1-5-16,1 2 27 0,-1 7-27 0,-4-12 27 16,0 7-27-16,0-7-4 0,-9 12 4 0,-3 12-3 15,-6 9 3-15,-3-2 20 0,-8 1-20 16,11-8 20-16,9-12-20 0,-10 7 4 0,0-3-4 16,-4 1 4-16,-1 2-4 0,3 5 15 15,2 0-15-15,8-9 16 0,6-6-16 0,1 3 62 16,4 0-62-16,9 0 62 0,7 0-62 15,1-5 35-15,3-2-35 0,2-2 35 0,3-8-35 0,1-2 1 16,2-5-1-16,0 4 2 0,5-3-2 16,-3-1 9-16,-1-1-9 0,-1 1 9 0,-3 1-9 15,-2-1-108-15,-2 0 108 0,3 4-107 0,2-1 107 16,-5 2-344-16,-9-1 344 0,8 4-344 0,-1 1 344 16,19-2-1885-16</inkml:trace>
  <inkml:trace contextRef="#ctx0" brushRef="#br0" timeOffset="8536.74">20482 1514 2006 0,'0'0'0'0,"0"0"290"0,0 0-290 0,0 0 291 16,-12 15-291-16,12-15 228 0,0 0-228 0,-7 28 228 0,-2 15-228 16,9-43 130-16,0 0-130 0,-2 48 130 0,6 8-130 15,-4-56 0-15,0 0 0 0,12 47 0 0,5 1 0 16,-17-48 40-16,0 0-40 0,21 36 41 15,2-9-41-15,-23-27 62 0,0 0-62 0,33 21 62 0,4-9-62 16,-37-12 0-16,0 0 0 0,37 0 1 0,1-9-1 16,-38 9-1-16,0 0 1 0,33-24-1 0,-1-12 1 15,-32 36-24 1,0 0 24-16,29-39-23 0,1-13 23 0,-30 52 14 16,0 0-14-16,23-43 15 0,-11 2-15 15,-12 41-18-15,0 0 18 16,10-31-18-16,-3 7 18 0,-7 24 5 15,0 0-5-15,0-12 5 0,-5 9-5 16,5 3 0-16,0 0 0 0,-10 24 1 0,-4 15-1 16,14-39 12-16,0 0-12 0,-7 45 13 0,8 10-13 15,-1-55-8-15,0 0 8 0,7 46-8 0,9-5 8 16,-16-41 8-16,0 0-8 0,21 31 8 0,9-10-8 16,-30-21 45-16,0 0-45 0,35 8 45 0,0-9-45 15,-35 1-2-15,0 0 2 0,35-19-2 0,1-17 2 16,-36 36 30-16,0 0-30 15,34-48 30-15,-3-12-30 0,-31 60-30 16,0 0 30-16,49-71-30 16,10-4 30-16,-59 75 39 15,0 0-39-15,18-72 39 0,-23-2-39 0,5 74-23 16,0 0 23-16,-9-45-22 0,-9 13 22 0,18 32-20 0,0 0 20 0,-14-23-19 0,-1 15 19 0,15 8-173 0,0 0 173 0,-13 0-173 16,-1 8 173-16,14-8-807 0,0 0 807 0,-5 24-807 0,7 11 807 0,-6 25-945 0</inkml:trace>
  <inkml:trace contextRef="#ctx0" brushRef="#br0" timeOffset="8927.52">21514 1799 1558 0,'4'-9'0'0,"-4"9"371"16,0 0-371-16,5-26 371 0,4-11-371 0,-9 37 229 15,0 0-229-15,12-28 230 0,2 1-230 0,-14 27 178 16,0 0-178-16,21-19 179 0,3 7-179 0,-24 12 71 0,0 0-71 15,37-5 72-15,9-2-72 0,-46 7-1 0,0 0 1 16,31 3-1-16,-3 2 1 0,-19 6 49 0,-16 1-49 16,-7 15 50-16,-16 14-50 0,4-1-19 0,-9-4 19 0,16-9-18 15,5-4 18-15,14-23-12 0,0 0 12 0,-25 25-12 16,-3 6 12-16,28-31 56 0,0 0-56 0,-21 24 57 16,-1-3-57-16,2-2 49 0,5 0-49 0,4-7 50 15,6 0-50-15,-2-4 1 0,2-1-1 0,10-2 1 16,5 2-1-16,-10-7 5 0,0 0-5 0,20 0 5 15,4-3-5-15,4-4 54 0,0-5-54 0,19 3 54 16,14-3-54-16,-10 4-6 0,-2-4 6 0,3 5-6 16,3-2 6-16,-17-1 3 0,-14 5-3 0,4-2 4 15,-1 5-4-15,-3-5 3 0,2 2-3 0,-10 2 4 16,-4-1-4-16,0 1 2 0,-3 1-2 0,-9 2 2 16,0 0-2-16,0 0-251 0,-16-3 251 0,9 3-250 0,0 3 250 15,-7-3-2227-15</inkml:trace>
  <inkml:trace contextRef="#ctx0" brushRef="#br0" timeOffset="9727.62">22489 1787 1737 0,'14'-7'0'0,"-14"7"312"0,0 0-312 0,53-29 312 16,32-14-312-16,-85 43 192 0,0 0-192 0,86-33 192 15,13-1-192-15,-99 34 110 0,0 0-110 0,88-28 111 0,-1 8-111 16,-87 20 22-16,0 0-22 0,70-16 22 15,-12 8-22-15,-58 8 25 0,0 0-25 0,36-4 26 0,-18 1-26 16,-18 3-282-16,0 0 282 0,7 0-282 16,-14 0 282-16,7 0-1743 0</inkml:trace>
  <inkml:trace contextRef="#ctx0" brushRef="#br0" timeOffset="9925.58">22762 1502 1311 0,'0'0'0'0,"0"0"390"15,7 7-390-15,-7-7 390 0,3 8-390 0,-3-8 272 0,0 0-272 16,4 12 272-16,-1 7-272 0,1 2 170 0,-1 3-170 16,-1 15 170-16,-2 9-170 0,-2-1 89 15,-3-6-89-15,3-10 89 0,1-7-89 0,1-24 32 0,0 0-32 0,-2 36 32 16,0 3-32-16,2-39 33 0,0 0-33 0,9 43 34 16,8-3-34-16,1-4-445 0,1-9 445 0,0-6-445 15,2-6 445-15,19 21-1625 0</inkml:trace>
  <inkml:trace contextRef="#ctx0" brushRef="#br0" timeOffset="10117.68">23572 1958 2219 0,'0'0'0'16,"-1"-12"274"-16,-5-3-274 0,3 6 274 0,1 4-274 15,2-2 123-15,2-1-123 0,-2 8 123 0,10-11-123 16,1 6 52-16,1 2-52 0,2 3 52 0,4 0-52 16,1 0-887-16,4 0 887 0,-1 3-886 0,-4 6 886 0,22-2-727 15</inkml:trace>
  <inkml:trace contextRef="#ctx0" brushRef="#br0" timeOffset="10282.96">24060 1931 2163 0,'0'0'0'0,"0"0"324"0,0-14-324 16,0 7 324-16,2 2-324 0,-2 5 136 0,0-14-136 15,0 14 137-15,7-1-137 0,-7 1 104 0,12-4-104 16,-2 4 104-16,4 0-104 0,4 0-435 0,5 0 435 0,-2 4-435 16,-2-3 435-16,21 6-1648 0</inkml:trace>
  <inkml:trace contextRef="#ctx0" brushRef="#br0" timeOffset="10457.7">24532 1871 2129 0,'0'0'0'0,"0"-5"303"0,0-11-303 0,3 9 304 16,2 5-304-16,-5 2 131 0,9-10-131 0,-2 7 131 15,4 3-131-15,-3-2 139 0,-1-1-139 0,6 3 140 0,2 0-140 16,-4 0-400-16,-2 0 400 0,3 3-400 0,0 6 400 15,12-1-1698-15</inkml:trace>
  <inkml:trace contextRef="#ctx0" brushRef="#br0" timeOffset="10600.64">24914 1902 2073 0,'0'0'0'0,"-7"-7"309"16,-5-2-309-16,12 1 309 0,7 4-309 0,-7 4 146 15,4-8-146-15,3 8 146 0,1 0-146 0,1 0 0 0,0-4 0 16,5 4 0-16,1-3 0 0,17-1-2178 0</inkml:trace>
  <inkml:trace contextRef="#ctx0" brushRef="#br0" timeOffset="10764.69">25292 1922 1972 0,'0'0'0'0,"-18"-8"298"0,-11-1-298 0,23 2 298 16,15 0-298-16,-18 6 139 0,-6-3-139 0,23 4 139 15,10 0-139-15,-18 0-57 0,-9 0 57 0,18 0-57 16,6 4 57-16,10-4-1975 0</inkml:trace>
  <inkml:trace contextRef="#ctx0" brushRef="#br0" timeOffset="11468.06">26018 1867 2644 0,'0'0'0'0,"-1"-12"325"15,-3-5-325-15,4 5 326 0,0 9-326 0,-1-6 244 0,-1-1-244 16,2 10 244-16,-7-9-244 0,7 9 143 0,-9-8-143 16,9 8 144-16,-7 0-144 0,7 0 25 0,-12 0-25 15,12 0 0-15,-12-4 0 0,3 4 0 0,0 4 0 16,2-4 0-16,-5 3 0 0,3-3 0 0,0 2 0 16,2 1 0-16,0 1 0 0,-1-1 0 0,-5 2 0 0,3 2 0 15,0-2 0-15,-6-1 0 0,-3 4 0 0,-11-4 0 16,-3-1 0-16,-2 0 0 0,-4-1 0 0,8-2 0 15,-4 0 0-15,2-2 0 0,0-4 0 0,5 2 0 16,-4 4 0-16,4-5 0 0,2-2 0 16,5 2 0-16,7 5 0 0,-2-3 0 15,4-1 0-15,5 4 0 0,4 0 0 0,3 0 0 16,-7 0 0-16,7 0 0 0,0 0 0 0,0 0 0 16,0 0 0-16,0 0 0 0,-11-3 0 0,4 1 0 0,0-1 0 15,-2 3 0-15,1-4 0 0,-6 4 0 16,-2 0 0-16,0 0 0 0,-1 0 0 0,-1 4 0 15,1-4 0-15,-1 3 0 0,3-1 0 16,1 1 0-16,-2-3 0 0,4 0 0 0,3 0 0 16,2-3 0-16,0 1 0 0,7 2 0 0,0 0 0 15,0 0 0-15,0 0 0 0,0 0 0 0,10 9 0 16,3-6 0-16,4-1 0 0,-1 5 0 0,-2-2 0 16,3 2 0-16,3-4 0 0,1 2-3 15,3 2 3-15,-5-2-5 16,-1-1 5-16,1-1-4 0,0 1 4 15,-8-4-13-15,-3 0 13 0,-8 0-13 16,7 1 13-16,-7-1-39 0,9 0 39 0,-9 0-38 16,12 4 38-16,-12-4-5 0,11 0 5 0,-11 0-5 15,10 0 5-15,-10 0-20 0,9-9 20 16,-2 9-19-16,0 0 19 0,2 0-4 0,1-7 4 16,4 6-3-16,4 1 3 0,3-4-3 0,1-3 3 0,3 2-3 15,-1-2 3-15,9-5-18 0,6-5 18 0,-2 7-18 16,3 5 18-16,0-11-32 0,2 1 32 0,0-1-32 0,1 8 32 15,-43 8-27-15,0 0 27 0,44-12-27 0,2 3 27 0,-46 9-85 0,0 0 85 0,36-7-84 0,-3 4 84 0,-33 3-94 0,0 0 94 16,21-2-93-16,-8 2 93 0,-13 0-268 0,0 0 268 0,0 0-268 0,0 0 268 0,0 0-2027 0</inkml:trace>
  <inkml:trace contextRef="#ctx0" brushRef="#br0" timeOffset="11742.31">25540 1474 1771 0,'0'0'0'0,"0"0"287"16,0 0-287-16,0 23 288 0,3 16-288 0,-3-39 182 15,0 0-182-15,2 53 183 0,-2 18-183 0,0-71 95 16,0 0-95-16,2 84 96 0,-2 13-96 0,0-97 60 15,0 0-60-15,2 81 61 0,-1-5-61 0,-1-76 36 16,0 0-36-16,4 70 36 0,-1-6-36 0,-3-64-206 16,0 0 206-16,4 44-206 0,1-16 206 0,4 44-1901 15</inkml:trace>
  <inkml:trace contextRef="#ctx0" brushRef="#br0" timeOffset="13123.7">26468 1620 1099 0,'0'0'0'0,"0"0"305"0,0-8-305 0,0 8 305 16,-7-7-305-16,7 7 210 0,-4-12-210 0,2 6 210 16,2 0-210-16,2-3 180 0,0 2-180 0,0-1 180 15,-1-1-180-15,5-1 76 0,2 1-76 0,-1 1 76 16,4-3-76-16,4 3 60 0,1-4-60 0,5 3 60 16,4 1-60-16,1-5 26 0,0-2-26 0,0 8 26 15,-1 2-26-15,-3 2 17 0,-1 3-17 0,-3 3 17 16,-2 6-17-16,-2-1 0 0,-1 4 0 0,-6 0 0 15,-3 0 0-15,-2 7 10 0,-6 2-10 0,-3 6 11 16,-3 4-11-16,-6 5 44 0,-7 9-44 0,6-11 45 16,1-1-45-16,-8 3 12 0,-4 0-12 15,17-17 13-15,11-11-13 0,-7 2 14 16,-1-1-14-16,-15 12 15 0,-9 13-15 16,8-10 4-16,3 2-4 15,7-7 5-15,3-7-5 16,6-5 37-16,5-6-37 0,0-1 38 15,16-8-38-15,-2-1 4 0,5-3-4 0,4 0 5 16,3-3-5-16,-1-6 1 16,6-5-1-16,-3-3 2 15,3-10-2-15,3-1-1 16,1-4 1-16,-4 1 0 16,0 7 0-16,-1 0 0 0,-2 1 0 15,0 6 0-15,-2 5 0 16,-5 2-5-16,-5 1 5 0,1 1-5 15,-3 4 5-15,-3 1-23 16,-2-4 23-16,-2 10-22 0,0 4 22 16,-7-2-3-16,-4 2 3 0,4 5-3 0,0 0 3 0,0 0 0 15,-10 12 0-15,4-7 0 0,-1 2 0 16,-3 2 59-16,-4 3-59 0,5-4 59 16,4-4-59-16,-6 4 5 0,-1 3-5 15,-2 9 6-15,2 8-6 0,-2 1 1 16,0 2-1-16,5 1 1 0,2 3-1 15,4 1 79-15,3 3-79 0,2-6 79 16,3 1-79-16,4-5-54 0,1-5 54 0,6-5-53 16,3-2 53-16,4-1-638 0,1-4 638 15,1-2-637-15,1-5 637 0,24 14-1245 0</inkml:trace>
  <inkml:trace contextRef="#ctx0" brushRef="#br0" timeOffset="13557.82">27278 1847 1939 0,'0'0'0'0,"-2"-9"288"0,1-3-288 0,1 12 289 0,3 12-289 0,-1-3 185 16,-2-2-185-16,2 5 186 15,-1 0-186-15,-2 0 86 0,-3 0-86 0,4 3 87 0,2-3-87 0,-4 2 67 16,-3 1-67-16,3-3 68 0,2 4-68 0,-3-4-29 16,-3 3 29-16,5 1-29 0,1-4 29 0,0-4 53 15,-2-1-53-15,2 2 53 0,2-6-53 0,-2-3 32 16,-6 9-32-16,6-9 32 0,0 0-32 0,0 0 0 0,2-9 0 16,-2 9 0-16,11-7 0 0,-6-1 59 0,2-4-59 15,2 0 59-15,-1 0-59 0,1 0 1 0,-4-7-1 16,8 3 2-16,1-1-2 15,-4-5 15-15,1 1-15 0,3-3 15 16,5 0-15-16,-9-3-1 0,-5-1 1 16,11 8 0-16,7 4 0 15,-11-3-51-15,-3 6 51 16,12 6-50-16,7 3 50 16,-14 3-56-16,-9-3 56 0,11 13-56 0,5 6 56 15,-16 1-1-15,-7 1 1 0,14 5-1 16,8 7 1-16,-19-6 38 0,-9 1-38 15,15-4 38-15,5 4-38 0,-14-5-28 16,-8-2 28-16,6-1-28 16,4-4 28-16,-3 3 59 0,-1 2-59 15,9-1 59-15,6-6-59 0,-11-10 33 0,0 0-33 0,9 14 34 16,1 1-34-16,-10-15-84 0,0 0 84 16,12 7-84-16,2-2 84 0,-14-5-433 0,0 0 433 0,16 0-433 15,3-5 433-15,16 2-1642 0</inkml:trace>
  <inkml:trace contextRef="#ctx0" brushRef="#br0" timeOffset="14117.78">28082 1460 1961 0,'0'0'0'0,"0"0"297"16,0 0-297-16,0 0 297 0,-11-13-297 0,11 13 121 16,0 0-121-16,0 0 121 0,0 7-121 0,0-7 107 0,0 0-107 15,2 15 107-15,3 9-107 0,-5-24 3 0,0 0-3 16,4 40 3-16,-2 8-3 0,-2-48 30 0,0 0-30 15,1 55 30-15,1 8-30 0,-2-63 19 0,0 0-19 0,0 57 20 16,0-6-20-16,0-51 46 0,0 0-46 0,4 40 46 16,3-9-46-16,-7-31 61 0,0 0-61 15,10 20 62-15,6-8-62 0,-16-12 45 0,0 0-45 0,19 0 45 16,5-5-45-16,-24 5-26 0,0 0 26 0,23-22-26 16,2-11 26-1,-25 33 9-15,0 0-9 0,21-36 10 0,0-10-10 16,-21 46-13-16,0 0 13 15,15-41-12-15,-4-2 12 0,-11 43-11 0,0 0 11 16,7-31-11-16,-4 2 11 0,-3 29-51 16,0 0 51-16,2-16-50 0,-4 9 50 15,2 7 1-15,0 0-1 0,0 0 1 16,-8 11-1-16,8-11 52 0,0 0-52 0,-4 24 53 16,2 15-53-16,2-39-10 0,0 0 10 0,4 41-10 15,1 7 10-15,-5-48 34 0,0 0-34 0,11 43 34 16,1-7-34-16,-12-36 47 0,0 0-47 15,35 28 47-15,14-13-47 0,-18-6 34 0,-8-6-34 16,10-3 35-16,5-3-35 0,-38 3 5 16,0 0-5-16,41-17 5 0,-1-14-5 15,-40 31 20-15,0 0-20 0,33-43 20 16,-3-10-20-16,-13 3-2 16,-10 2 2-16,5 7-1 0,2 10 1 15,-10-5 2-15,-9 5-2 0,6 2 3 16,5 6-3-16,-13-6-12 0,-6-5 12 0,8 13-12 15,3 6 12-15,-5-1-80 0,-3 8 80 16,1 4-79-16,2 8 79 0,-10 4-191 0,-6 8 191 16,13-1-191-16,6 6 191 0,-10 13-2176 15</inkml:trace>
  <inkml:trace contextRef="#ctx0" brushRef="#br0" timeOffset="14478.74">28875 1581 2275 0,'0'0'0'0,"9"6"257"0,3 3-257 0,-7 0 258 15,-3-2-258-15,2 6 200 0,-1 3-200 0,9 11 201 16,6 9-201-16,-17-1 107 0,-9 6-107 0,-1-10 107 16,-1-4-107-16,6-3 0 0,6 0 0 0,-7-8 0 15,-4-8 0-15,11 4 41 0,6 0-41 0,-8-12 42 0,-10 7-42 16,10-7 0-16,17 9 0 0,-17-9 0 16,-10 3 0-16,10-3 4 0,14 9-4 0,-14-9 4 0,-12 3-4 15,12-3 50-15,3 9-50 0,6-6 50 0,5-6-50 16,-14 3 12-16,3-12-12 0,8 3 13 0,4-3-13 0,-4-7 3 15,-1-5-3-15,10 4 4 0,4-3-4 16,-3-1-5-16,0-8 5 0,2 11-4 0,1-1 4 0,-1 5-17 16,0-2 17-16,-6 7-17 0,-1 8 17 0,7 1-5 15,4 1 5-15,-2 7-5 0,-2 2 5 0,1 5-50 16,2 4 50-16,-12 4-50 0,-8 4 50 0,1 0 41 16,0 4-41-16,-7-9 41 0,-6 1-41 0,6-3 55 15,2 2-55-15,-5-7 56 0,-3-5-56 0,8 2 22 0,2 3-22 16,-6-4 22-16,-5 4-22 0,7 4 9 15,3 3-9-15,-3-2 10 0,-1-5-10 0,6 0-99 0,2-2 99 16,8-1-98-16,10-1 98 0,13 8-2566 0</inkml:trace>
  <inkml:trace contextRef="#ctx0" brushRef="#br0" timeOffset="17948.06">20770 3625 1423 0,'0'0'0'0,"0"0"0"16,-5-9 0-16,5 9 301 0,0 0-301 0,-2-9 301 0,2-1-301 0,0 10 236 15,0 0-236-15,12-20 236 0,9-4-236 0,-21 24 121 16,0 0-121-16,35-28 121 0,11-5-121 0,-46 33 49 16,0 0-49-16,59-27 50 0,13-4-50 0,-72 31 13 0,0 0-13 15,94-36 13-15,18 0-13 0,-112 36 35 0,0 0-35 16,92-27 36-16,-8 3-36 16,-84 24 1-16,0 0-1 0,54-12 2 0,-29 5-2 0,-25 7-120 15,0 0 120-15,17-4-119 0,-13 3 119 0,-4 1-637 0,0 0 637 16,-9 1-636-16,-14 6 636 0,-8 0-851 0</inkml:trace>
  <inkml:trace contextRef="#ctx0" brushRef="#br0" timeOffset="18172.93">21135 3184 1535 0,'0'0'0'0,"5"5"0"16,2 7 0-16,-7-12 352 0,0 0-352 0,4 10 352 15,-2-1-352-15,-2-9 230 0,0 0-230 0,-2 24 230 16,-5 8-230-16,7-32 137 0,0 0-137 0,-5 43 138 16,-4 12-138-16,9-55 62 0,0 0-62 0,-7 55 63 0,0 5-63 15,7-60 40-15,0 0-40 0,-3 48 40 0,1 0-40 0,2-48-78 16,0 0 78-16,5 40-78 0,5-4 78 0,-10-36-619 16,0 0 619-16,18 31-619 0,3-4 619 0,17 30-1124 15</inkml:trace>
  <inkml:trace contextRef="#ctx0" brushRef="#br0" timeOffset="19476.66">22196 3199 1636 0,'0'0'0'0,"0"0"0"0,0 0 0 0,0 0 323 16,0 0-323-16,0 0 324 0,0 0-324 0,0 0 262 16,0 0-262-16,-2 9 263 0,-3 6-263 0,5-15 137 15,0 0-137-15,-11 33 137 0,-4 18-137 0,15-51 96 16,0 0-96-16,-13 55 97 0,-2 12-97 0,15-67 32 0,0 0-32 16,-9 53 32-16,4-1-32 0,5-52 0 0,0 0 0 15,-2 46 0-15,2-10 0 0,0-36 32 0,0 0-32 16,2 33 33-16,3-13-33 0,-5-20 3 0,0 0-3 0,2 16 3 15,-2-9-3-15,0-7 50 0,-7 0-50 0,7 0 51 16,-7-16-51-16,5 1-15 0,-2-9 15 0,1 3-15 16,1-3 15-16,-5-3 6 0,-2-8-6 0,1 6 6 15,2-2-6-15,6 31-1 16,0 0 1-16,-3-36-1 0,-1-3 1 16,4 6-36-16,2 6 36 0,0-1-35 15,1 8 35-15,3 4-2 16,1 1 2-16,1 3-1 0,-2-4 1 15,1 4 25 1,1 0-25-16,1 4 26 0,2-4-26 16,-3 5-47-16,-1 5 47 15,2-5-46-15,0-1 46 0,-4 1 38 16,-1-5-38-16,1 3 39 0,0 6-39 16,-5 3 0-16,7-12 0 0,-7 12 1 15,12-9-1-15,-7 2 4 0,4-1-4 0,0 1 4 16,0-2-4-16,-2 4-4 0,0-5 4 0,0 5-3 0,0-4 3 15,0 2-1-15,1 4 1 0,1-2-1 0,0 1 1 0,-2 1-16 0,-2-6 16 16,2 6-15-16,-2-1 15 0,2 3 15 0,0-6-15 0,-7 7 15 0,11-5-15 16,-11 5 0-16,8-7 0 0,-8 7 0 0,13-6 0 0,-5 6-31 0,1-3 31 0,0 3-31 0,-2 0 31 15,2 0 7-15,-2 0-7 0,1 0 8 0,-1 3-8 0,2-3-13 0,2 2 13 0,-3 2-13 0,-1-1 13 16,0 6 22-16,-1-2-22 0,-3-2 22 0,1 2-22 0,-1-2-26 0,-1 2 26 16,-1 1-26-16,1-1 26 0,-2-2 31 0,0 2-31 0,0-7 31 0,-2 9-31 0,2-9-33 15,-1 12 33-15,1-7-33 0,-2 2 33 0,2 1 33 16,0 2-33-16,0-1 34 0,2-4-34 0,-1 6-51 15,-1-3 51-15,0 1-50 0,0-1 50 0,0 3 28 0,-1-6-28 16,-1 2 28-16,0 1-28 0,1-1-34 0,-1 2 34 0,0-1-34 16,0-1 34-16,-1 2 38 0,-2-3-38 0,-1 3 38 15,3-5-38-15,-4 4-38 0,0-4 38 0,7-4-38 16,-12 12 38-16,12-12 33 0,-13 12-33 0,13-12 34 16,-10 8-34-16,10-8-17 0,-11 12 17 15,11-12-16-15,-8 7 16 0,8-7 5 0,-9 12-5 0,9-12 5 16,-9 12-5-16,6-7-1 0,-3 2 1 0,6-7-1 15,-7 9 1-15,7-9 54 0,-14 3-54 0,14-3 55 16,-10 5-55-16,10-5-50 0,-12 4 50 0,5-1-49 16,0-3 49-16,0 4 39 0,0-4-39 0,7 0 40 15,-9 0-40-15,9 0-40 0,-7 0 40 0,7 0-40 16,0 0 40-16,0 0 13 0,0 0-13 0,0 0 13 16,0 0-13-16,0 0-5 0,0 0 5 0,0 0-4 0,0 0 4 15,0 0 0-15,0 0 0 0,0 0 0 0,0 0 0 0,0 0-1 16,0 0 1-16,0 0 0 0,14-4 0 0,-2 1-9 15,2-3 9-15,2 3-8 0,0 0 8 0,1-4 9 16,2 2-9-16,-1 5 10 0,-6 0-10 0,4 0-39 16,0 3 39-16,-1 0-38 0,3 6 38 0,-1 3 7 15,-3-3-7-15,-2 3 7 0,-6-5-7 0,2 6-13 16,-1 3 13-16,-3 3-13 0,-6 1 13 16,-1 2 6-16,-4 8-6 0,7-18 6 0,0-12-6 0,0 0-4 15,0 0 4-15,-18 22-3 0,-12 11 3 0,1-3 35 0,-10 0-35 16,10-10 35-16,2-1-35 0,-2-3 6 15,-1-1-6-15,4-6 6 0,0-3-6 0,-4 3-440 0,-2-6 440 16,12 3-439-16,4-3 439 0,-21 2-1712 0</inkml:trace>
  <inkml:trace contextRef="#ctx0" brushRef="#br0" timeOffset="20345.72">22641 3410 1211 0,'0'0'0'0,"0"0"0"0,11 0 0 0,-11 0 356 0,7 0-356 15,-7 0 356-15,0 0-356 0,0 0 271 0,3 9-271 16,-3-9 272-16,2 7-272 0,-2-7 109 0,2 8-109 16,-4 8 110-16,0 8-110 0,0 3 71 0,4 1-71 0,-2-8 72 15,0-4-72-15,0-16 46 0,0 0-46 0,2 15 46 16,1-3-46-16,-3-12-168 0,0 0 168 0,4 12-168 16,-1-9 168-16,4 15-1836 0</inkml:trace>
  <inkml:trace contextRef="#ctx0" brushRef="#br0" timeOffset="20434.2">22694 3196 1468 0,'0'0'0'0,"-4"-9"0"15,-1-1 0-15,5 10 317 0,0 0-317 0,-4-9 317 16,3-3-317-16,1 12 140 0,0 0-140 0,0 0 141 16,3-8-141-16,-3 8 92 0,0 0-92 0,11 5 92 0,1 3-92 15,-12-8-774-15,0 0 774 0,19 19-773 0,6 5 773 16,18 19-512-16</inkml:trace>
  <inkml:trace contextRef="#ctx0" brushRef="#br0" timeOffset="21190.8">23125 3275 1591 0,'0'0'0'0,"-16"5"0"0,-8-2 0 0,24-3 296 15,0 0-296-15,-23 5 297 0,-1 2-297 0,24-7 176 0,0 0-176 16,-30 21 176-16,-1 10-176 0,31-31 126 0,0 0-126 15,-30 31 127-15,7 1-127 0,23-32 11 0,0 0-11 16,-15 40 11-16,8 4-11 0,7-44 15 0,0 0-15 16,1 36 15-16,10-5-15 0,-11-31-169 0,0 0 169 0,16 19-168 15,1-7 168-15,-17-12-117 0,0 0 117 0,19 0-116 16,4-12 116-16,-6 0-54 0,-3-10 54 0,-1 1-53 16,-5-3 53-16,-8 24 5 15,0 0-5-15,9-27 5 0,0-6-5 16,-9 33 76-16,0 0-76 0,7-27 77 15,2-8-77-15,-9 35 181 16,0 0-181-16,7-26 182 0,-2 4-182 16,-5 22 36-16,0 0-36 0,3-12 36 15,-1 4-36-15,-2 8 64 16,0 0-64-16,2 15 65 0,-2 11-65 0,0 1 10 16,0 4-10-16,0-7 11 15,0-5-11-15,3 2 27 0,3-1-27 16,0 8 27-16,3 3-27 0,-2-4 21 0,0-6-21 15,2-3 21-15,0-5-21 0,-1-5 33 16,5 1-33-16,-5-9 34 0,5-5-34 16,-1 1-42-16,2-4 42 15,3-5-42-15,-3-5 42 0,-2-1-80 16,-3-2 80-16,3-3-79 16,-1-3 79-16,-2-1-22 0,-4-1 22 15,4-2-22-15,1-1 22 16,-6 4-42-16,-1-3 42 0,4 7-42 0,4 0 42 15,-8 4-1-15,-1 1 1 16,0 0-1-16,-2 5 1 0,-4 2 71 0,-1 0-71 16,5 12 72-16,0-7-72 0,0 7 33 15,-7 4-33-15,7-4 33 16,0 12-33-16,0-4 37 0,-2 1-37 16,4 3 38-16,3 1-38 0,0 0 5 0,1 4-5 15,2-2 5-15,3 4-5 0,1-2 17 16,4-1-17-16,1 2 17 0,4 3-17 15,-2 3 3-15,-3-3-3 0,2 3 4 0,1 3-4 16,-10-5 47-16,-6 3-47 0,4-5 48 16,-2-1-48-16,-8 2 71 0,-9-1-71 0,6-4 71 15,5-1-71-15,-17 1 10 16,-8-8-10-16,12 4 11 0,-2-7-11 0,-7 2 20 16,-6 0-20-16,6-2 20 0,2-5-20 0,0 4-1 0,-2-4 1 15,6-4-1-15,1-1 1 0,6 5-708 16,5-3 708-16,5 3-707 0,-7 0 707 0,0-4-1202 0</inkml:trace>
  <inkml:trace contextRef="#ctx0" brushRef="#br0" timeOffset="21423.83">24186 3513 2185 0,'0'0'0'0,"5"-8"0"0,4-5 0 0,-1 3 270 0,1 2-270 16,19-1 271-16,12-1-271 0,-15 1 160 0,-6 1-160 16,16 1 160-16,9 2-160 0,-2 1 92 0,1-4-92 15,-6 4 93-15,-4 4-93 0,-5-3-84 0,-9-2 84 16,1 5-83-16,-3 0 83 0,-12 0-757 0,-5 1 757 0,0-1-757 16,0 7 757-16,0 0-914 0</inkml:trace>
  <inkml:trace contextRef="#ctx0" brushRef="#br0" timeOffset="21560.84">24193 3724 1815 0,'0'0'0'0,"8"0"0"0,5 0 0 0,-5 0 348 0,-1 0-348 0,16 0 349 16,10-5-349-16,-5 2 198 0,4-4-198 0,13 2 198 16,9-4-198-16,-7 6 99 0,-1-1-99 0,-4-1 100 0,-4-2-100 15,-6 0-72-15,-8 2 72 0,6 2-71 0,-6-2 71 16,31-2-2146-16</inkml:trace>
  <inkml:trace contextRef="#ctx0" brushRef="#br0" timeOffset="22601.86">25559 3275 1737 0,'0'0'0'0,"0"0"0"0,0-7 0 0,0 7 340 16,0 0-340-16,0 0 340 0,3-12-340 0,-3 12 237 15,0 0-237-15,0 0 237 0,0 0-237 0,0 0 128 16,0 0-128-16,0 0 129 0,2 8-129 0,-2-8 52 15,0 0-52-15,2 12 52 0,1 11-52 0,-3-23 13 16,0 0-13-16,6 29 13 0,-1 14-13 0,-5-43 19 0,0 0-19 16,7 39 20-16,0 9-20 0,-7-48 0 0,0 0 0 15,16 40 0-15,5-4 0 0,-21-36 38 0,0 0-38 16,36 24 38-16,15-9-38 0,-51-15 52 16,0 0-52-16,44 4 53 0,-1-11-53 15,-43 7-29-15,0 0 29 0,37-17-29 0,-7-11 29 16,-30 28 13-16,0 0-13 0,26-33 13 0,-5-6-13 15,-21 39 13-15,0 0-13 16,19-43 13-16,-5-2-13 0,-14 45 3 16,0 0-3-16,14-42 3 0,-3 6-3 0,-11 36-41 15,0 0 41-15,8-28-40 0,-2 7 40 16,-6 21 1-16,0 0-1 16,3-13 2-16,-6 8-2 15,3 5 5-15,0 0-5 0,-6 8 5 16,-4 15-5-16,10-23 42 15,0 0-42-15,-14 44 43 0,-5 20-43 16,19-64 49-16,0 0-49 0,-20 91 50 16,-1 20-50-16,21-111-2 0,0 0 2 15,-12 122-2-15,5 17 2 0,7-139-1 16,0 0 1-16,0 117 0 0,7-7 0 16,-7-110 19-16,0 0-19 0,9 104 20 0,3-1-20 15,-12-103 0-15,0 0 0 0,5 95 1 0,-3-16-1 16,-2-79 4-16,0 0-4 15,0 53 5-15,-2-22-5 0,2-31 38 0,0 0-38 16,-43 24 38-16,-29-9-38 0,72-15 1 16,0 0-1-16,-58 4 2 0,-1-16-2 0,59 12 2 15,0 0-2-15,-45-28 3 0,8-18-3 0,37 46-2 16,0 0 2-16,-23-57-2 0,14-13 2 0,9 70-22 16,0 0 22-16,4-65-22 0,10-6 22 0,-14 71-8 15,0 0 8-15,51-75-8 0,25-1 8 0,-76 76-27 16,0 0 27-16,77-70-27 0,11 1 27 15,-88 69-29-15,0 0 29 0,96-58-29 0,9 5 29 0,-105 53-138 16,0 0 138-16,90-43-138 0,-7 7 138 0,88-40-2373 16</inkml:trace>
  <inkml:trace contextRef="#ctx0" brushRef="#br0" timeOffset="26910.76">25529 3438 953 0,'0'0'0'0,"0"0"0"0,-12-4 0 0,5 1 295 15,-2 1-295-15,2 2 295 0,0 0-295 0,0 0 190 16,0 2-190-16,7-2 190 0,-8 3-190 0,-1 1 145 0,2-1-145 15,0-1 145-15,2 1-145 0,-4 1 108 0,0-1-108 16,9-3 108-16,-10 5-108 0,10-5 103 0,-9 4-103 0,9-4 103 16,-10 0-103-16,10 0 97 0,-7-4-97 0,7 4 97 15,0 0-97-15,0 0 74 0,0 0-74 16,0 0 75-16,0 0-75 0,0 0 69 0,7 0-69 0,0 0 69 16,-1-3-69-16,3 1 65 0,0 2-65 0,3-3 66 15,2 3-66-15,4-4-30 0,-4 1 30 16,3 1-30-16,2 2 30 15,4 0 65-15,3-3-65 16,-1 3 65-16,1 0-65 16,0-4-2-16,2-1 2 0,2 2-1 15,1-1 1 1,1-3 36-16,-4 2-36 16,0-3 37-16,0 1-37 0,-1-2 3 0,1 1-3 15,0-5 4-15,0 1-4 0,-1 6 40 16,-3-3-40-16,-1-1 40 0,-1 5-40 15,-2-4-6-15,-5 6 6 0,1-4-5 0,-2 2 5 16,-2 1-1-16,-1 4 1 0,-2-3 0 0,-1 1 0 16,-8 2-12-16,0 0 12 0,0 0-12 0,0 0 12 15,0 9 1-15,0 6-1 0,-3-10 1 0,-2-1-1 16,5-4 8-16,0 0-8 0,-18 39 9 0,-10 21-9 16,28-60 9-16,0 0-9 0,-35 64 9 0,-10 6-9 15,45-70-8-15,0 0 8 0,-61 100-7 0,-13 20 7 16,74-120 13-16,0 0-13 0,-68 106 14 0,-2-3-14 15,70-103 3-15,0 0-3 16,-63 91 4-16,6-10-4 0,57-81 0 16,0 0 0-16,-41 70 0 0,13-10 0 15,28-60-10-15,0 0 10 0,-15 60-9 16,10-1 9-16,5-59-2 16,0 0 2-16,8 36-1 0,11-9 1 0,-19-27 53 15,0 0-53-15,30 9 54 0,12-13-54 0,-42 4 10 16,0 0-10-16,65-17 10 0,19-21-10 15,-84 38 41-15,0 0-41 0,92-36 41 16,11-5-41-16,-103 41 0 0,0 0 0 16,102-39 0-16,-3-4 0 0,-99 43 0 0,0 0 0 15,88-30 0-15,-12 8 0 0,-76 22 9 0,0 0-9 0,56-15 9 0,-19 6-9 0,-37 9 3 16,0 0-3-16,21-3 4 0,-16 3-4 0,-5 0 0 0,0 0 0 0,0 0 0 0,0 0 0 0,0 0 0 16,0 0 0-16,0 0 1 0,-12-2-1 0,12 2-178 0,0 0 178 0,-7-2-177 0,0 1 177 0,7 1-481 15,0 0 481-15,0 0-480 0,0 0 480 0,0 0-1614 0</inkml:trace>
  <inkml:trace contextRef="#ctx0" brushRef="#br0" timeOffset="27727.03">27002 3707 1703 0,'0'0'0'0,"0"0"0"16,40-10 0-16,-40 10 213 0,0 0-213 0,34-5 214 16,7-7-214-16,-41 12 130 0,0 0-130 0,46-9 130 15,8 2-130-15,-54 7 59 0,0 0-59 0,52-8 59 16,1 1-59-16,-53 7-261 0,0 0 261 0,44 0-260 0,-8 7 260 15,45-2-1366-15</inkml:trace>
  <inkml:trace contextRef="#ctx0" brushRef="#br0" timeOffset="27872.84">27109 3985 1412 0,'0'0'0'0,"8"-3"0"0,5-4 0 0,-13 7 316 16,0 0-316-16,21-9 317 0,5-8-317 0,-26 17 127 15,0 0-127-15,38-15 127 0,11-9-127 0,-49 24 93 16,0 0-93-16,54-19 94 0,11-2-94 0,-65 21-230 0,0 0 230 16,65-22-230-16,3 1 230 0,65-22-1402 15</inkml:trace>
  <inkml:trace contextRef="#ctx0" brushRef="#br0" timeOffset="30964.15">28213 3426 1199 0,'0'0'0'0,"0"0"0"0,0-16 0 0,0 16 226 0,0 0-226 16,3-8 227-16,3-3-227 0,-6 11 181 0,0 0-181 15,10-12 182-15,4-2-182 0,-14 14 128 0,0 0-128 16,30-12 128-16,12-1-128 0,-42 13 42 0,0 0-42 15,43-12 42-15,8 0-42 0,-51 12 49 0,0 0-49 16,47-12 50-16,0-2-50 0,-47 14 57 0,0 0-57 16,48-14 58-16,-3 2-58 0,-45 12 54 0,0 0-54 0,42-13 55 15,-5 0-55-15,-37 13 1 0,0 0-1 0,31-10 1 16,-3 2-1-16,-28 8-1 0,0 0 1 16,23-9-1-16,-6 2 1 0,-17 7-2 15,0 0 2-15,16-3-1 0,-6 1 1 16,-10 2-2-1,0 0 2-15,9 0-2 0,-5 0 2 16,-4 0 0-16,0 0 0 16,0 0 0-16,0 0 0 0,0 0-2 15,0 0 2-15,0 0-1 0,-9 5 1 0,9-5 15 16,0 0-15-16,-7 0 16 0,-2 4-16 16,9-4 10-16,0 0-10 0,-10 3 10 15,-1-1-10-15,11-2 5 0,0 0-5 16,-12 3 5-16,0 1-5 0,12-4 1 15,0 0-1-15,-14 3 1 0,0 0-1 16,14-3 2-16,0 0-2 16,-14 6 3-16,0-3-3 0,-7 2 35 15,-7 2-35-15,9-3 35 16,1 4-35-16,18-8 16 0,0 0-16 16,-17 4 17-16,1 1-17 0,-15-2 42 0,-10 2-42 0,17 2 43 15,8 2-43-15,16-9 3 0,0 0-3 16,-31 15 4-16,-9 1-4 0,5-4 26 0,-2 0-26 15,11-4 26-15,7 2-26 0,-6 3 6 16,-1-5-6-16,12 1 6 0,7-2-6 16,-5 1 9-16,-4 1-9 15,2 6 10-15,-2 4-10 16,-8 5 39-16,-6 4-39 0,11 1 39 16,5 5-39-16,-7-5-3 15,-7-5 3-15,19-1-3 16,9-6 3-16,-12-2 15 0,-5 1-15 15,18-4 16-15,10 0-16 0,-16 0 10 16,-8 0-10-16,20 0 10 0,9 3-10 0,-14-3 0 16,-9 0 0-16,17-3 0 0,8 1 0 15,-8-1 40 1,-3-1-40-16,11-1 41 0,4-2-41 16,-6-1 57-16,-2-1-57 0,5-3 58 15,4 0-58-15,-2 0 38 16,2-7-38-16,-1 2 38 0,-1 2-38 15,-21 3 0-15,0 0 0 0,21-12 0 0,0-4 0 16,-8 4 17-16,-6-3-17 0,8 3 17 16,6-4-17-16,-16 8-5 0,-6-4 5 0,8 3-4 15,1-3 4-15,-11 5 5 0,-8-1-5 16,4 1 5-16,2 2-5 0,-3-2-40 16,-3 2 40-16,2 1-40 15,1 4 40-15,-1-3 18 0,-2 3-18 0,3 0 19 16,-3 0-19-16,-3 3 0 0,-5 1 0 0,5-1 0 0,3 2 0 15,-1-1-172-15,-2-1 172 0,6 2-171 0,2-1 171 0,-1 1-573 0,0 2 573 16,7 1-573-16,4-4 573 0,-1 8-1231 0</inkml:trace>
  <inkml:trace contextRef="#ctx0" brushRef="#br0" timeOffset="31649.01">29254 2933 1401 0,'0'0'0'16,"0"0"0"-16,2-15 0 0,-6 8 326 0,-3 2-326 0,7 5 327 16,-7-7-327-16,7 7 218 0,-13 3-218 0,13-3 218 15,-9 12-218-15,0-5 125 0,-3 2-125 0,3 6 125 16,2 2-125-16,-5 7 83 0,-4 4-83 0,4 3 83 16,0 5-83-16,-8 0 32 0,-4 0-32 0,10-2 33 15,4-5-33-15,-13 6 68 0,-7-6-68 0,18 5 68 16,8 2-68-16,-17 4 16 0,-10 8-16 0,27-4 17 31,11 3-17-31,-21-6 0 0,-12-5 0 0,30-5 0 16,13-4 0-16,-17-3 51 15,-8-5-51-15,21-2 52 16,15-1-52-16,-14-1 42 0,-3-3-42 16,12 0 42-16,6-3-42 0,-4-1 11 15,-4-1-11-15,5 0 11 16,2-5-11-16,-7-2-23 15,-4-2 23-15,6-1-22 0,2-6 22 16,-1 6-162-16,-1-4 162 0,8-2-162 16,8 1 162-16,-13 1-515 0,-7-2 515 15,7 2-514-15,0-1 514 0,27-8-1275 16</inkml:trace>
  <inkml:trace contextRef="#ctx0" brushRef="#br0" timeOffset="32600.84">29616 3283 617 0,'0'0'0'0,"0"0"0"0,0 0 0 0,0 0 343 16,0 0-343-16,0 0 343 0,0 0-343 0,0 0 245 15,0 0-245-15,0 0 246 0,0 0-246 0,0 0 203 0,0 0-203 16,0 0 203-16,0 0-203 0,0 0 104 0,0 0-104 16,0 0 105-16,0 0-105 0,0 0 79 0,0 0-79 15,0 0 80-15,7-8-80 0,-7 8 73 0,0 0-73 16,5-7 74-16,2-2-74 0,-7 9 48 0,0 0-48 16,16-12 48-16,7 0-48 0,-23 12 50 0,0 0-50 0,38-15 50 15,14 3-50 1,-52 12 37-16,0 0-37 0,51-16 38 0,3 4-38 15,-54 12 34-15,0 0-34 0,51-12 34 16,-4 4-34-16,-47 8 0 16,0 0 0-16,40-7 1 0,-7 2-1 15,-33 5-1-15,0 0 1 0,27 5 0 16,-10 3 0-16,-17-8-3 0,0 0 3 0,12 14-3 16,-8-2 3-16,-4-12 0 15,0 0 0-15,-2 14 0 0,-5 1 0 0,7-15 0 16,0 0 0-16,-28 28 0 0,-14 3 0 15,42-31 20-15,0 0-20 0,-59 36 20 0,-15 3-20 16,74-39-1-16,0 0 1 0,-69 41-1 0,-3 6 1 16,72-47-4-16,0 0 4 0,-53 51-3 0,12 2 3 15,41-53-3-15,0 0 3 0,-25 38-3 16,18-12 3-16,7-26 0 0,0 0 0 16,-5 22 1-16,8-10-1 0,-3-12 66 0,0 0-66 15,4 9 66-15,6-6-66 0,-10-3 42 16,0 0-42-16,20-3 43 15,4-6-43-15,-24 9 3 0,0 0-3 16,49-12 3-16,17 0-3 0,-66 12 42 16,0 0-42-16,63-19 43 0,2-1-43 0,-65 20 10 15,0 0-10-15,56-21 11 0,-7-1-11 0,-49 22-30 16,0 0 30-16,40-17-30 0,-10 1 30 16,-30 16-46-16,0 0 46 0,22-15-46 15,-6 6 46-15,-16 9-283 16,0 0 283-16,10-7-283 15,-4 7 283-15,9-8-1883 0</inkml:trace>
  <inkml:trace contextRef="#ctx0" brushRef="#br0" timeOffset="32738.55">30538 2878 1927 0,'0'0'0'0,"0"0"0"0,7 5 0 0,-7-5 288 0,0 0-288 0,23 12 288 16,14 7-288-16,-37-19 201 0,0 0-201 0,42 28 202 16,7 8-202-16,-49-36 151 0,0 0-151 0,40 44 151 15,-4 11-151-15,-36-55 0 0,0 0 0 0,25 52 1 16,-9 3-1-16,-16-55 56 0,0 0-56 0,-9 60 57 0,-19 3-57 15,28-63 44-15,0 0-44 0,-56 83 45 0,-23 13-45 16,10-26-117-16,-3-13 117 0,32-18-117 0,19-15 117 16,-40 43-2294-16</inkml:trace>
  <inkml:trace contextRef="#ctx0" brushRef="#br0" timeOffset="33976.79">25522 3331 1054 0,'0'0'0'16,"0"0"0"-16,7-5 0 0,-7 5 367 0,0 0-367 15,0 0 368-15,0 0-368 0,0 0 227 0,0 0-227 16,0 0 227-16,0 0-227 0,0 0 127 0,-8 0-127 0,-1 0 128 15,2 0-128-15,0 2 85 0,0 5-85 0,2 1 85 16,1 4-85-16,-1 7 61 0,1 5-61 0,-1 4 61 16,2 8-61-16,3 0 4 0,0 0-4 0,0-5 4 15,5-4-4-15,2 0 22 0,0-6-22 0,3 0 22 16,4-6-22-16,0 1 48 0,0-1-48 0,2-3 48 16,1-3-48-16,6-3 13 0,2 0-13 0,-1-3 13 15,1-3-13-15,1 0 55 0,0 0-55 16,0-3 56-16,0-4-56 0,1 2 35 0,2-7-35 15,-6 0 36-15,-2-4-36 0,2-3-9 16,-2-1 9-16,-4-8-9 16,-1-4 9-16,-2-8 21 0,-2-3-21 15,-1 7 21-15,-4-3-21 0,-2 6-5 16,-2 0 5-16,-3 6-5 16,-3 0 5-16,1 4-1 0,2 6 1 15,-5 5 0 1,0-3 0-16,-1 6-3 15,1 6 3-15,5 3-2 0,-9-6 2 0,9 6 19 16,-10 12-19-16,6-3 20 0,1 0-20 16,1 10-23-16,0 5 23 15,1 15-22-15,-1 13 22 0,4 4 42 16,1 8-42-16,1-1 42 16,-1 4-42-16,2 24 0 0,2 12 0 0,-1-14 0 15,-1-3 0-15,2-7 15 16,2-14-15-16,-6 6 15 0,-6-8-15 15,1 7 29-15,-2 3-29 0,1-41 29 0,-1-28-29 16,-3 16-8-16,-1 4 8 16,-5 14-7-16,-2 10 7 0,-3-3 47 15,-1-2-47-15,8-19 47 0,8-12-47 16,-4 0 38-16,-2-6-38 0,-17 18 38 0,-12 6-38 16,3-8-3-16,0-5 3 0,3-10-3 15,3-7 3-15,6-12 35 0,2-3-35 16,5-8 36-16,6-3-36 15,3-4-33-15,3-6 33 0,11 0-32 16,7-4 32-16,4-11 5 16,6-10-5-16,2 3 5 15,4 2-5-15,21-15-2 0,8-1 2 0,2 9-2 16,4 8 2-16,3-12-15 0,4-2 15 16,-1 11-14-16,-1 10 14 0,-3 3 4 15,-5 2-4-15,-7 11 5 0,-13 4-5 0,-8 9-120 16,-9 7 120-16,1-3-119 0,-1 6 119 0,-4 1-378 15,0 1 378-15,-6 2-378 16,-4 1 378-16,15-8-1695 0</inkml:trace>
  <inkml:trace contextRef="#ctx1" brushRef="#br0">1825 4126 0,'0'0'0,"0"0"0,0 0 0,0 0 15,0 0 1,0 0-16,0 0 16,0 0-16,0 0 15,0 0 1,0 0-16,0 0 15,0 0 1,0 0-16,0 0 16,9 0-16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6/11/2020 7:54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6/11/2020 7:54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5034925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6/11/2020 7:54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919285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6/11/2020 7:54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707101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6/11/2020 7:54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5164982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6/11/2020 7:54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18</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690834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6/11/2020 7:54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19</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083650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6/11/2020 7:54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20</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51037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6/11/2020 7:54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4777408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6/11/2020 7:54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27094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6/11/2020 7:54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9456219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24</a:t>
            </a:fld>
            <a:endParaRPr lang="en-US" dirty="0"/>
          </a:p>
        </p:txBody>
      </p:sp>
      <p:sp>
        <p:nvSpPr>
          <p:cNvPr id="10" name="Date Placeholder 9"/>
          <p:cNvSpPr>
            <a:spLocks noGrp="1"/>
          </p:cNvSpPr>
          <p:nvPr>
            <p:ph type="dt" idx="13"/>
          </p:nvPr>
        </p:nvSpPr>
        <p:spPr/>
        <p:txBody>
          <a:bodyPr/>
          <a:lstStyle/>
          <a:p>
            <a:fld id="{1D9BFF88-B9B5-4B68-BAE1-09ACB5D03C54}" type="datetime8">
              <a:rPr lang="en-US" smtClean="0"/>
              <a:t>6/11/2020 7:54 PM</a:t>
            </a:fld>
            <a:endParaRPr lang="en-US" dirty="0"/>
          </a:p>
        </p:txBody>
      </p:sp>
      <p:sp>
        <p:nvSpPr>
          <p:cNvPr id="12" name="Header Placeholder 11"/>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20939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6/11/2020 7:54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368473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6/11/2020 7:54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9042875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6/11/2020 7:54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7152500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6/11/2020 7:54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1801923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6/11/2020 7:54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0777621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6/11/2020 8:43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3341089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6/11/2020 7:54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30</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3444030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6/11/2020 7:54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31</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7606648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6/11/2020 7:54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32</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4141383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6/11/2020 7:54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33</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2489659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6/11/2020 7:54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34</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3669809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6/11/2020 7:54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6380790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6/11/2020 7:54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35</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40952711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6/11/2020 7:54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36</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4493405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6/11/2020 7:54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37</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806827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6/11/2020 7:54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38</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576543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6/11/2020 7:54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39</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3640960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6/11/2020 7:54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40</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0131147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6/11/2020 7:54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41</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5988677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6/11/2020 7:54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42</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6019742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6/11/2020 7:54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43</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9718429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6/11/2020 7:54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44</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985262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6/11/2020 7:54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4957170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6/11/2020 7:54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45</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7804810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6/11/2020 7:54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52</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6/11/2020 7:54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76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6/11/2020 7:54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3516312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6/11/2020 7:54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073617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6/11/2020 7:54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166172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6/11/2020 7:54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0188057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4.em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4.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emf"/></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4.emf"/></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Walkin 3">
    <p:bg>
      <p:bgPr>
        <a:solidFill>
          <a:srgbClr val="0D0D0D"/>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35CDEF7-B288-C948-9DAB-96C2E5FAD09C}"/>
              </a:ext>
            </a:extLst>
          </p:cNvPr>
          <p:cNvPicPr>
            <a:picLocks noChangeAspect="1"/>
          </p:cNvPicPr>
          <p:nvPr userDrawn="1"/>
        </p:nvPicPr>
        <p:blipFill rotWithShape="1">
          <a:blip r:embed="rId2"/>
          <a:srcRect t="14436" b="-1966"/>
          <a:stretch/>
        </p:blipFill>
        <p:spPr>
          <a:xfrm>
            <a:off x="0" y="0"/>
            <a:ext cx="12192000" cy="3321050"/>
          </a:xfrm>
          <a:prstGeom prst="rect">
            <a:avLst/>
          </a:prstGeom>
        </p:spPr>
      </p:pic>
      <p:sp>
        <p:nvSpPr>
          <p:cNvPr id="9" name="Title 1"/>
          <p:cNvSpPr>
            <a:spLocks noGrp="1"/>
          </p:cNvSpPr>
          <p:nvPr>
            <p:ph type="title" hasCustomPrompt="1"/>
          </p:nvPr>
        </p:nvSpPr>
        <p:spPr>
          <a:xfrm>
            <a:off x="584200" y="3962400"/>
            <a:ext cx="11025188"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4698269"/>
            <a:ext cx="11025188"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4" name="Picture 13">
            <a:extLst>
              <a:ext uri="{FF2B5EF4-FFF2-40B4-BE49-F238E27FC236}">
                <a16:creationId xmlns:a16="http://schemas.microsoft.com/office/drawing/2014/main" id="{949A4569-B7EE-49F6-9D16-CC284B0F9F70}"/>
              </a:ext>
            </a:extLst>
          </p:cNvPr>
          <p:cNvPicPr>
            <a:picLocks noChangeAspect="1"/>
          </p:cNvPicPr>
          <p:nvPr userDrawn="1"/>
        </p:nvPicPr>
        <p:blipFill>
          <a:blip r:embed="rId3"/>
          <a:stretch>
            <a:fillRect/>
          </a:stretch>
        </p:blipFill>
        <p:spPr>
          <a:xfrm>
            <a:off x="9275233" y="146049"/>
            <a:ext cx="2776794" cy="2984501"/>
          </a:xfrm>
          <a:prstGeom prst="rect">
            <a:avLst/>
          </a:prstGeom>
        </p:spPr>
      </p:pic>
      <p:pic>
        <p:nvPicPr>
          <p:cNvPr id="15" name="Picture 14">
            <a:extLst>
              <a:ext uri="{FF2B5EF4-FFF2-40B4-BE49-F238E27FC236}">
                <a16:creationId xmlns:a16="http://schemas.microsoft.com/office/drawing/2014/main" id="{65880AA7-A479-4686-A7A8-9B2C840DB34F}"/>
              </a:ext>
            </a:extLst>
          </p:cNvPr>
          <p:cNvPicPr>
            <a:picLocks noChangeAspect="1"/>
          </p:cNvPicPr>
          <p:nvPr userDrawn="1"/>
        </p:nvPicPr>
        <p:blipFill>
          <a:blip r:embed="rId4"/>
          <a:stretch>
            <a:fillRect/>
          </a:stretch>
        </p:blipFill>
        <p:spPr>
          <a:xfrm>
            <a:off x="9576692" y="547688"/>
            <a:ext cx="2003244" cy="2256502"/>
          </a:xfrm>
          <a:prstGeom prst="rect">
            <a:avLst/>
          </a:prstGeom>
        </p:spPr>
      </p:pic>
      <p:pic>
        <p:nvPicPr>
          <p:cNvPr id="16" name="Picture 15">
            <a:extLst>
              <a:ext uri="{FF2B5EF4-FFF2-40B4-BE49-F238E27FC236}">
                <a16:creationId xmlns:a16="http://schemas.microsoft.com/office/drawing/2014/main" id="{62690A6B-C492-4F99-89FC-0BB981FA4CB2}"/>
              </a:ext>
            </a:extLst>
          </p:cNvPr>
          <p:cNvPicPr>
            <a:picLocks noChangeAspect="1"/>
          </p:cNvPicPr>
          <p:nvPr userDrawn="1"/>
        </p:nvPicPr>
        <p:blipFill>
          <a:blip r:embed="rId5"/>
          <a:stretch>
            <a:fillRect/>
          </a:stretch>
        </p:blipFill>
        <p:spPr>
          <a:xfrm>
            <a:off x="584211" y="6047831"/>
            <a:ext cx="2437837" cy="221207"/>
          </a:xfrm>
          <a:prstGeom prst="rect">
            <a:avLst/>
          </a:prstGeom>
        </p:spPr>
      </p:pic>
    </p:spTree>
    <p:extLst>
      <p:ext uri="{BB962C8B-B14F-4D97-AF65-F5344CB8AC3E}">
        <p14:creationId xmlns:p14="http://schemas.microsoft.com/office/powerpoint/2010/main" val="2447852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1665648-237B-4F95-B822-037276A9DEA4}"/>
              </a:ext>
            </a:extLst>
          </p:cNvPr>
          <p:cNvPicPr>
            <a:picLocks noChangeAspect="1"/>
          </p:cNvPicPr>
          <p:nvPr userDrawn="1"/>
        </p:nvPicPr>
        <p:blipFill rotWithShape="1">
          <a:blip r:embed="rId2"/>
          <a:srcRect t="-5183" b="26968"/>
          <a:stretch/>
        </p:blipFill>
        <p:spPr>
          <a:xfrm>
            <a:off x="0" y="3890435"/>
            <a:ext cx="12192000" cy="2967566"/>
          </a:xfrm>
          <a:prstGeom prst="rect">
            <a:avLst/>
          </a:prstGeom>
        </p:spPr>
      </p:pic>
      <p:sp>
        <p:nvSpPr>
          <p:cNvPr id="8" name="Title 1">
            <a:extLst>
              <a:ext uri="{FF2B5EF4-FFF2-40B4-BE49-F238E27FC236}">
                <a16:creationId xmlns:a16="http://schemas.microsoft.com/office/drawing/2014/main" id="{A6DDEDED-E833-4EEC-B013-F77EC5C26ED8}"/>
              </a:ext>
            </a:extLst>
          </p:cNvPr>
          <p:cNvSpPr>
            <a:spLocks noGrp="1"/>
          </p:cNvSpPr>
          <p:nvPr>
            <p:ph type="title" hasCustomPrompt="1"/>
          </p:nvPr>
        </p:nvSpPr>
        <p:spPr>
          <a:xfrm>
            <a:off x="585216" y="25335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9" name="Text Placeholder 4">
            <a:extLst>
              <a:ext uri="{FF2B5EF4-FFF2-40B4-BE49-F238E27FC236}">
                <a16:creationId xmlns:a16="http://schemas.microsoft.com/office/drawing/2014/main" id="{C3AC5816-9323-4710-BEBB-A91B469F8643}"/>
              </a:ext>
            </a:extLst>
          </p:cNvPr>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A0BD12AE-2B8E-4428-B733-3FF41EFAAFB5}"/>
              </a:ext>
            </a:extLst>
          </p:cNvPr>
          <p:cNvPicPr>
            <a:picLocks noChangeAspect="1"/>
          </p:cNvPicPr>
          <p:nvPr userDrawn="1"/>
        </p:nvPicPr>
        <p:blipFill rotWithShape="1">
          <a:blip r:embed="rId2"/>
          <a:srcRect t="-5183" b="26968"/>
          <a:stretch/>
        </p:blipFill>
        <p:spPr>
          <a:xfrm>
            <a:off x="0" y="3890435"/>
            <a:ext cx="12192000" cy="2967566"/>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3" name="Picture 2">
            <a:extLst>
              <a:ext uri="{FF2B5EF4-FFF2-40B4-BE49-F238E27FC236}">
                <a16:creationId xmlns:a16="http://schemas.microsoft.com/office/drawing/2014/main" id="{4D8256EE-AA3A-4CA3-9123-488A34A0F7D1}"/>
              </a:ext>
            </a:extLst>
          </p:cNvPr>
          <p:cNvPicPr>
            <a:picLocks noChangeAspect="1"/>
          </p:cNvPicPr>
          <p:nvPr userDrawn="1"/>
        </p:nvPicPr>
        <p:blipFill rotWithShape="1">
          <a:blip r:embed="rId2"/>
          <a:srcRect t="-5183" b="26968"/>
          <a:stretch/>
        </p:blipFill>
        <p:spPr>
          <a:xfrm>
            <a:off x="0" y="3890435"/>
            <a:ext cx="12192000" cy="2967566"/>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 3">
    <p:bg>
      <p:bgPr>
        <a:solidFill>
          <a:srgbClr val="0D0D0D"/>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35CDEF7-B288-C948-9DAB-96C2E5FAD09C}"/>
              </a:ext>
            </a:extLst>
          </p:cNvPr>
          <p:cNvPicPr>
            <a:picLocks noChangeAspect="1"/>
          </p:cNvPicPr>
          <p:nvPr userDrawn="1"/>
        </p:nvPicPr>
        <p:blipFill rotWithShape="1">
          <a:blip r:embed="rId2"/>
          <a:srcRect t="14436" b="-1966"/>
          <a:stretch/>
        </p:blipFill>
        <p:spPr>
          <a:xfrm>
            <a:off x="0" y="3429000"/>
            <a:ext cx="12192000" cy="3321050"/>
          </a:xfrm>
          <a:prstGeom prst="rect">
            <a:avLst/>
          </a:prstGeom>
        </p:spPr>
      </p:pic>
      <p:sp>
        <p:nvSpPr>
          <p:cNvPr id="9" name="Title 1"/>
          <p:cNvSpPr>
            <a:spLocks noGrp="1"/>
          </p:cNvSpPr>
          <p:nvPr>
            <p:ph type="title" hasCustomPrompt="1"/>
          </p:nvPr>
        </p:nvSpPr>
        <p:spPr>
          <a:xfrm>
            <a:off x="584200" y="1631099"/>
            <a:ext cx="11025188"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2366968"/>
            <a:ext cx="11025188"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4" name="Picture 13">
            <a:extLst>
              <a:ext uri="{FF2B5EF4-FFF2-40B4-BE49-F238E27FC236}">
                <a16:creationId xmlns:a16="http://schemas.microsoft.com/office/drawing/2014/main" id="{949A4569-B7EE-49F6-9D16-CC284B0F9F70}"/>
              </a:ext>
            </a:extLst>
          </p:cNvPr>
          <p:cNvPicPr>
            <a:picLocks noChangeAspect="1"/>
          </p:cNvPicPr>
          <p:nvPr userDrawn="1"/>
        </p:nvPicPr>
        <p:blipFill>
          <a:blip r:embed="rId3"/>
          <a:stretch>
            <a:fillRect/>
          </a:stretch>
        </p:blipFill>
        <p:spPr>
          <a:xfrm>
            <a:off x="9257400" y="3966635"/>
            <a:ext cx="2826773" cy="2818340"/>
          </a:xfrm>
          <a:prstGeom prst="rect">
            <a:avLst/>
          </a:prstGeom>
        </p:spPr>
      </p:pic>
      <p:pic>
        <p:nvPicPr>
          <p:cNvPr id="15" name="Picture 14">
            <a:extLst>
              <a:ext uri="{FF2B5EF4-FFF2-40B4-BE49-F238E27FC236}">
                <a16:creationId xmlns:a16="http://schemas.microsoft.com/office/drawing/2014/main" id="{65880AA7-A479-4686-A7A8-9B2C840DB34F}"/>
              </a:ext>
            </a:extLst>
          </p:cNvPr>
          <p:cNvPicPr>
            <a:picLocks noChangeAspect="1"/>
          </p:cNvPicPr>
          <p:nvPr userDrawn="1"/>
        </p:nvPicPr>
        <p:blipFill>
          <a:blip r:embed="rId4"/>
          <a:stretch>
            <a:fillRect/>
          </a:stretch>
        </p:blipFill>
        <p:spPr>
          <a:xfrm>
            <a:off x="9576692" y="4084638"/>
            <a:ext cx="2003244" cy="2256502"/>
          </a:xfrm>
          <a:prstGeom prst="rect">
            <a:avLst/>
          </a:prstGeom>
        </p:spPr>
      </p:pic>
      <p:pic>
        <p:nvPicPr>
          <p:cNvPr id="16" name="Picture 15">
            <a:extLst>
              <a:ext uri="{FF2B5EF4-FFF2-40B4-BE49-F238E27FC236}">
                <a16:creationId xmlns:a16="http://schemas.microsoft.com/office/drawing/2014/main" id="{62690A6B-C492-4F99-89FC-0BB981FA4CB2}"/>
              </a:ext>
            </a:extLst>
          </p:cNvPr>
          <p:cNvPicPr>
            <a:picLocks noChangeAspect="1"/>
          </p:cNvPicPr>
          <p:nvPr userDrawn="1"/>
        </p:nvPicPr>
        <p:blipFill>
          <a:blip r:embed="rId5"/>
          <a:stretch>
            <a:fillRect/>
          </a:stretch>
        </p:blipFill>
        <p:spPr>
          <a:xfrm>
            <a:off x="584211" y="547688"/>
            <a:ext cx="2437837" cy="221207"/>
          </a:xfrm>
          <a:prstGeom prst="rect">
            <a:avLst/>
          </a:prstGeom>
        </p:spPr>
      </p:pic>
    </p:spTree>
    <p:extLst>
      <p:ext uri="{BB962C8B-B14F-4D97-AF65-F5344CB8AC3E}">
        <p14:creationId xmlns:p14="http://schemas.microsoft.com/office/powerpoint/2010/main" val="3167795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E6E6E6"/>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AA0FAF-F51F-4556-9C10-9098E17F2517}"/>
              </a:ext>
            </a:extLst>
          </p:cNvPr>
          <p:cNvPicPr>
            <a:picLocks noChangeAspect="1"/>
          </p:cNvPicPr>
          <p:nvPr userDrawn="1"/>
        </p:nvPicPr>
        <p:blipFill rotWithShape="1">
          <a:blip r:embed="rId2"/>
          <a:srcRect t="-5183" b="26968"/>
          <a:stretch/>
        </p:blipFill>
        <p:spPr>
          <a:xfrm>
            <a:off x="0" y="3890435"/>
            <a:ext cx="12192000" cy="2967566"/>
          </a:xfrm>
          <a:prstGeom prst="rect">
            <a:avLst/>
          </a:prstGeom>
        </p:spPr>
      </p:pic>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25335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19D939C3-53A6-4B6C-9F96-E061F706CB73}"/>
              </a:ext>
            </a:extLst>
          </p:cNvPr>
          <p:cNvPicPr>
            <a:picLocks noChangeAspect="1"/>
          </p:cNvPicPr>
          <p:nvPr userDrawn="1"/>
        </p:nvPicPr>
        <p:blipFill rotWithShape="1">
          <a:blip r:embed="rId2"/>
          <a:srcRect t="-5183" b="26968"/>
          <a:stretch/>
        </p:blipFill>
        <p:spPr>
          <a:xfrm>
            <a:off x="0" y="3890435"/>
            <a:ext cx="12192000" cy="2967566"/>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3" name="Picture 2">
            <a:extLst>
              <a:ext uri="{FF2B5EF4-FFF2-40B4-BE49-F238E27FC236}">
                <a16:creationId xmlns:a16="http://schemas.microsoft.com/office/drawing/2014/main" id="{01B48976-2092-40BA-A5B9-688259124122}"/>
              </a:ext>
            </a:extLst>
          </p:cNvPr>
          <p:cNvPicPr>
            <a:picLocks noChangeAspect="1"/>
          </p:cNvPicPr>
          <p:nvPr userDrawn="1"/>
        </p:nvPicPr>
        <p:blipFill rotWithShape="1">
          <a:blip r:embed="rId2"/>
          <a:srcRect t="-5183" b="26968"/>
          <a:stretch/>
        </p:blipFill>
        <p:spPr>
          <a:xfrm>
            <a:off x="0" y="3890435"/>
            <a:ext cx="12192000" cy="2967566"/>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FFFFF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A14D42-15AE-4F57-8665-3857BDD0F9B0}"/>
              </a:ext>
            </a:extLst>
          </p:cNvPr>
          <p:cNvPicPr>
            <a:picLocks noChangeAspect="1"/>
          </p:cNvPicPr>
          <p:nvPr userDrawn="1"/>
        </p:nvPicPr>
        <p:blipFill rotWithShape="1">
          <a:blip r:embed="rId2"/>
          <a:srcRect t="-5183" b="-1381"/>
          <a:stretch/>
        </p:blipFill>
        <p:spPr>
          <a:xfrm>
            <a:off x="0" y="1511300"/>
            <a:ext cx="12192000" cy="4043135"/>
          </a:xfrm>
          <a:prstGeom prst="rect">
            <a:avLst/>
          </a:prstGeom>
        </p:spPr>
      </p:pic>
      <p:pic>
        <p:nvPicPr>
          <p:cNvPr id="5" name="Picture 4">
            <a:extLst>
              <a:ext uri="{FF2B5EF4-FFF2-40B4-BE49-F238E27FC236}">
                <a16:creationId xmlns:a16="http://schemas.microsoft.com/office/drawing/2014/main" id="{DC019AFB-32F5-45AD-BAE8-274898E4699F}"/>
              </a:ext>
            </a:extLst>
          </p:cNvPr>
          <p:cNvPicPr>
            <a:picLocks noChangeAspect="1"/>
          </p:cNvPicPr>
          <p:nvPr userDrawn="1"/>
        </p:nvPicPr>
        <p:blipFill>
          <a:blip r:embed="rId3"/>
          <a:stretch>
            <a:fillRect/>
          </a:stretch>
        </p:blipFill>
        <p:spPr>
          <a:xfrm>
            <a:off x="9239719" y="2082801"/>
            <a:ext cx="2785572" cy="3130550"/>
          </a:xfrm>
          <a:prstGeom prst="rect">
            <a:avLst/>
          </a:prstGeom>
        </p:spPr>
      </p:pic>
      <p:pic>
        <p:nvPicPr>
          <p:cNvPr id="9" name="Picture 8">
            <a:extLst>
              <a:ext uri="{FF2B5EF4-FFF2-40B4-BE49-F238E27FC236}">
                <a16:creationId xmlns:a16="http://schemas.microsoft.com/office/drawing/2014/main" id="{AB17E371-BA1A-4C07-A8CA-FDB5D995E729}"/>
              </a:ext>
            </a:extLst>
          </p:cNvPr>
          <p:cNvPicPr>
            <a:picLocks noChangeAspect="1"/>
          </p:cNvPicPr>
          <p:nvPr userDrawn="1"/>
        </p:nvPicPr>
        <p:blipFill>
          <a:blip r:embed="rId4"/>
          <a:stretch>
            <a:fillRect/>
          </a:stretch>
        </p:blipFill>
        <p:spPr>
          <a:xfrm>
            <a:off x="9576692" y="2332499"/>
            <a:ext cx="2003244" cy="2256502"/>
          </a:xfrm>
          <a:prstGeom prst="rect">
            <a:avLst/>
          </a:prstGeom>
        </p:spPr>
      </p:pic>
      <p:pic>
        <p:nvPicPr>
          <p:cNvPr id="10" name="Picture 9">
            <a:extLst>
              <a:ext uri="{FF2B5EF4-FFF2-40B4-BE49-F238E27FC236}">
                <a16:creationId xmlns:a16="http://schemas.microsoft.com/office/drawing/2014/main" id="{A1FDFD0B-18AE-42C2-B954-009EB5BCB7FB}"/>
              </a:ext>
            </a:extLst>
          </p:cNvPr>
          <p:cNvPicPr>
            <a:picLocks noChangeAspect="1"/>
          </p:cNvPicPr>
          <p:nvPr userDrawn="1"/>
        </p:nvPicPr>
        <p:blipFill>
          <a:blip r:embed="rId5"/>
          <a:stretch>
            <a:fillRect/>
          </a:stretch>
        </p:blipFill>
        <p:spPr>
          <a:xfrm>
            <a:off x="584200" y="585788"/>
            <a:ext cx="2437859" cy="221207"/>
          </a:xfrm>
          <a:prstGeom prst="rect">
            <a:avLst/>
          </a:prstGeom>
        </p:spPr>
      </p:pic>
    </p:spTree>
    <p:extLst>
      <p:ext uri="{BB962C8B-B14F-4D97-AF65-F5344CB8AC3E}">
        <p14:creationId xmlns:p14="http://schemas.microsoft.com/office/powerpoint/2010/main" val="2980851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rgbClr val="E6E6E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07295C-A1CE-411D-92FB-37053D008ECF}"/>
              </a:ext>
            </a:extLst>
          </p:cNvPr>
          <p:cNvPicPr>
            <a:picLocks noChangeAspect="1"/>
          </p:cNvPicPr>
          <p:nvPr userDrawn="1"/>
        </p:nvPicPr>
        <p:blipFill rotWithShape="1">
          <a:blip r:embed="rId2"/>
          <a:srcRect t="-5183" b="-1381"/>
          <a:stretch/>
        </p:blipFill>
        <p:spPr>
          <a:xfrm>
            <a:off x="0" y="1511300"/>
            <a:ext cx="12192000" cy="4043135"/>
          </a:xfrm>
          <a:prstGeom prst="rect">
            <a:avLst/>
          </a:prstGeom>
        </p:spPr>
      </p:pic>
      <p:pic>
        <p:nvPicPr>
          <p:cNvPr id="9" name="Picture 8">
            <a:extLst>
              <a:ext uri="{FF2B5EF4-FFF2-40B4-BE49-F238E27FC236}">
                <a16:creationId xmlns:a16="http://schemas.microsoft.com/office/drawing/2014/main" id="{405EFB12-6B9D-4CEA-9A93-7CE256958288}"/>
              </a:ext>
            </a:extLst>
          </p:cNvPr>
          <p:cNvPicPr>
            <a:picLocks noChangeAspect="1"/>
          </p:cNvPicPr>
          <p:nvPr userDrawn="1"/>
        </p:nvPicPr>
        <p:blipFill>
          <a:blip r:embed="rId3"/>
          <a:stretch>
            <a:fillRect/>
          </a:stretch>
        </p:blipFill>
        <p:spPr>
          <a:xfrm>
            <a:off x="9171520" y="2006600"/>
            <a:ext cx="2831127" cy="2952749"/>
          </a:xfrm>
          <a:prstGeom prst="rect">
            <a:avLst/>
          </a:prstGeom>
        </p:spPr>
      </p:pic>
      <p:pic>
        <p:nvPicPr>
          <p:cNvPr id="7" name="Picture 6">
            <a:extLst>
              <a:ext uri="{FF2B5EF4-FFF2-40B4-BE49-F238E27FC236}">
                <a16:creationId xmlns:a16="http://schemas.microsoft.com/office/drawing/2014/main" id="{A377DC85-42C2-473B-85BD-4E8BEAC12D8C}"/>
              </a:ext>
            </a:extLst>
          </p:cNvPr>
          <p:cNvPicPr>
            <a:picLocks noChangeAspect="1"/>
          </p:cNvPicPr>
          <p:nvPr userDrawn="1"/>
        </p:nvPicPr>
        <p:blipFill>
          <a:blip r:embed="rId4"/>
          <a:stretch>
            <a:fillRect/>
          </a:stretch>
        </p:blipFill>
        <p:spPr>
          <a:xfrm>
            <a:off x="9576692" y="2332499"/>
            <a:ext cx="2003244" cy="2256502"/>
          </a:xfrm>
          <a:prstGeom prst="rect">
            <a:avLst/>
          </a:prstGeom>
        </p:spPr>
      </p:pic>
      <p:pic>
        <p:nvPicPr>
          <p:cNvPr id="8" name="Picture 7">
            <a:extLst>
              <a:ext uri="{FF2B5EF4-FFF2-40B4-BE49-F238E27FC236}">
                <a16:creationId xmlns:a16="http://schemas.microsoft.com/office/drawing/2014/main" id="{D20C0CB1-0CB9-4C5F-B7EA-2028382BB888}"/>
              </a:ext>
            </a:extLst>
          </p:cNvPr>
          <p:cNvPicPr>
            <a:picLocks noChangeAspect="1"/>
          </p:cNvPicPr>
          <p:nvPr userDrawn="1"/>
        </p:nvPicPr>
        <p:blipFill>
          <a:blip r:embed="rId5"/>
          <a:stretch>
            <a:fillRect/>
          </a:stretch>
        </p:blipFill>
        <p:spPr>
          <a:xfrm>
            <a:off x="584200" y="585788"/>
            <a:ext cx="2437859" cy="221207"/>
          </a:xfrm>
          <a:prstGeom prst="rect">
            <a:avLst/>
          </a:prstGeom>
        </p:spPr>
      </p:pic>
    </p:spTree>
    <p:extLst>
      <p:ext uri="{BB962C8B-B14F-4D97-AF65-F5344CB8AC3E}">
        <p14:creationId xmlns:p14="http://schemas.microsoft.com/office/powerpoint/2010/main" val="909831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A0B01B-3B16-40D4-B7D3-6BF7D9D8B46A}"/>
              </a:ext>
            </a:extLst>
          </p:cNvPr>
          <p:cNvPicPr>
            <a:picLocks noChangeAspect="1"/>
          </p:cNvPicPr>
          <p:nvPr userDrawn="1"/>
        </p:nvPicPr>
        <p:blipFill rotWithShape="1">
          <a:blip r:embed="rId2"/>
          <a:srcRect t="-9831" b="-1965"/>
          <a:stretch/>
        </p:blipFill>
        <p:spPr>
          <a:xfrm>
            <a:off x="0" y="1281657"/>
            <a:ext cx="12192000" cy="4241800"/>
          </a:xfrm>
          <a:prstGeom prst="rect">
            <a:avLst/>
          </a:prstGeom>
        </p:spPr>
      </p:pic>
      <p:pic>
        <p:nvPicPr>
          <p:cNvPr id="8" name="Picture 7">
            <a:extLst>
              <a:ext uri="{FF2B5EF4-FFF2-40B4-BE49-F238E27FC236}">
                <a16:creationId xmlns:a16="http://schemas.microsoft.com/office/drawing/2014/main" id="{FBDD459C-95D9-4D4D-846E-A12A255EF291}"/>
              </a:ext>
            </a:extLst>
          </p:cNvPr>
          <p:cNvPicPr>
            <a:picLocks noChangeAspect="1"/>
          </p:cNvPicPr>
          <p:nvPr userDrawn="1"/>
        </p:nvPicPr>
        <p:blipFill>
          <a:blip r:embed="rId3"/>
          <a:stretch>
            <a:fillRect/>
          </a:stretch>
        </p:blipFill>
        <p:spPr>
          <a:xfrm>
            <a:off x="9258300" y="2319866"/>
            <a:ext cx="2824746" cy="2827867"/>
          </a:xfrm>
          <a:prstGeom prst="rect">
            <a:avLst/>
          </a:prstGeom>
        </p:spPr>
      </p:pic>
      <p:pic>
        <p:nvPicPr>
          <p:cNvPr id="9" name="Picture 8">
            <a:extLst>
              <a:ext uri="{FF2B5EF4-FFF2-40B4-BE49-F238E27FC236}">
                <a16:creationId xmlns:a16="http://schemas.microsoft.com/office/drawing/2014/main" id="{6DC94B1E-6F15-4FA7-AD0B-EBDA71EC82F2}"/>
              </a:ext>
            </a:extLst>
          </p:cNvPr>
          <p:cNvPicPr>
            <a:picLocks noChangeAspect="1"/>
          </p:cNvPicPr>
          <p:nvPr userDrawn="1"/>
        </p:nvPicPr>
        <p:blipFill>
          <a:blip r:embed="rId4"/>
          <a:stretch>
            <a:fillRect/>
          </a:stretch>
        </p:blipFill>
        <p:spPr>
          <a:xfrm>
            <a:off x="9576692" y="2528888"/>
            <a:ext cx="2003244" cy="2256502"/>
          </a:xfrm>
          <a:prstGeom prst="rect">
            <a:avLst/>
          </a:prstGeom>
        </p:spPr>
      </p:pic>
      <p:pic>
        <p:nvPicPr>
          <p:cNvPr id="10" name="Picture 9">
            <a:extLst>
              <a:ext uri="{FF2B5EF4-FFF2-40B4-BE49-F238E27FC236}">
                <a16:creationId xmlns:a16="http://schemas.microsoft.com/office/drawing/2014/main" id="{974DF4B6-0357-41FD-A48C-C842353AEA10}"/>
              </a:ext>
            </a:extLst>
          </p:cNvPr>
          <p:cNvPicPr>
            <a:picLocks noChangeAspect="1"/>
          </p:cNvPicPr>
          <p:nvPr userDrawn="1"/>
        </p:nvPicPr>
        <p:blipFill>
          <a:blip r:embed="rId5"/>
          <a:stretch>
            <a:fillRect/>
          </a:stretch>
        </p:blipFill>
        <p:spPr>
          <a:xfrm>
            <a:off x="584211" y="585788"/>
            <a:ext cx="2437837" cy="221207"/>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Walkin 3">
    <p:bg>
      <p:bgPr>
        <a:solidFill>
          <a:schemeClr val="tx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653F165-0144-4EAC-8564-6BB42C1EE8F1}"/>
              </a:ext>
            </a:extLst>
          </p:cNvPr>
          <p:cNvPicPr>
            <a:picLocks noChangeAspect="1"/>
          </p:cNvPicPr>
          <p:nvPr userDrawn="1"/>
        </p:nvPicPr>
        <p:blipFill rotWithShape="1">
          <a:blip r:embed="rId2"/>
          <a:srcRect t="14689" b="-1381"/>
          <a:stretch/>
        </p:blipFill>
        <p:spPr>
          <a:xfrm>
            <a:off x="0" y="1"/>
            <a:ext cx="12192000" cy="3289190"/>
          </a:xfrm>
          <a:prstGeom prst="rect">
            <a:avLst/>
          </a:prstGeom>
        </p:spPr>
      </p:pic>
      <p:pic>
        <p:nvPicPr>
          <p:cNvPr id="23" name="Picture 22">
            <a:extLst>
              <a:ext uri="{FF2B5EF4-FFF2-40B4-BE49-F238E27FC236}">
                <a16:creationId xmlns:a16="http://schemas.microsoft.com/office/drawing/2014/main" id="{47375CF7-3A6D-4D8F-B63B-CAF204850B27}"/>
              </a:ext>
            </a:extLst>
          </p:cNvPr>
          <p:cNvPicPr>
            <a:picLocks noChangeAspect="1"/>
          </p:cNvPicPr>
          <p:nvPr userDrawn="1"/>
        </p:nvPicPr>
        <p:blipFill>
          <a:blip r:embed="rId3"/>
          <a:stretch>
            <a:fillRect/>
          </a:stretch>
        </p:blipFill>
        <p:spPr>
          <a:xfrm>
            <a:off x="9275233" y="69396"/>
            <a:ext cx="2750057" cy="3065690"/>
          </a:xfrm>
          <a:prstGeom prst="rect">
            <a:avLst/>
          </a:prstGeom>
        </p:spPr>
      </p:pic>
      <p:sp>
        <p:nvSpPr>
          <p:cNvPr id="9" name="Title 1"/>
          <p:cNvSpPr>
            <a:spLocks noGrp="1"/>
          </p:cNvSpPr>
          <p:nvPr>
            <p:ph type="title" hasCustomPrompt="1"/>
          </p:nvPr>
        </p:nvSpPr>
        <p:spPr>
          <a:xfrm>
            <a:off x="584200" y="3962400"/>
            <a:ext cx="10995736"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4630541"/>
            <a:ext cx="11025188"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22" name="Picture 21">
            <a:extLst>
              <a:ext uri="{FF2B5EF4-FFF2-40B4-BE49-F238E27FC236}">
                <a16:creationId xmlns:a16="http://schemas.microsoft.com/office/drawing/2014/main" id="{990AA650-5406-4F87-B7F2-4E54CEF68175}"/>
              </a:ext>
            </a:extLst>
          </p:cNvPr>
          <p:cNvPicPr>
            <a:picLocks noChangeAspect="1"/>
          </p:cNvPicPr>
          <p:nvPr userDrawn="1"/>
        </p:nvPicPr>
        <p:blipFill>
          <a:blip r:embed="rId4"/>
          <a:stretch>
            <a:fillRect/>
          </a:stretch>
        </p:blipFill>
        <p:spPr>
          <a:xfrm>
            <a:off x="9576692" y="618000"/>
            <a:ext cx="2003244" cy="2256502"/>
          </a:xfrm>
          <a:prstGeom prst="rect">
            <a:avLst/>
          </a:prstGeom>
        </p:spPr>
      </p:pic>
      <p:pic>
        <p:nvPicPr>
          <p:cNvPr id="26" name="Picture 25">
            <a:extLst>
              <a:ext uri="{FF2B5EF4-FFF2-40B4-BE49-F238E27FC236}">
                <a16:creationId xmlns:a16="http://schemas.microsoft.com/office/drawing/2014/main" id="{01A596B4-19E1-4C7E-A19D-C8E897643748}"/>
              </a:ext>
            </a:extLst>
          </p:cNvPr>
          <p:cNvPicPr>
            <a:picLocks noChangeAspect="1"/>
          </p:cNvPicPr>
          <p:nvPr userDrawn="1"/>
        </p:nvPicPr>
        <p:blipFill>
          <a:blip r:embed="rId5"/>
          <a:stretch>
            <a:fillRect/>
          </a:stretch>
        </p:blipFill>
        <p:spPr>
          <a:xfrm>
            <a:off x="584200" y="6047831"/>
            <a:ext cx="2437859" cy="221207"/>
          </a:xfrm>
          <a:prstGeom prst="rect">
            <a:avLst/>
          </a:prstGeom>
        </p:spPr>
      </p:pic>
    </p:spTree>
    <p:extLst>
      <p:ext uri="{BB962C8B-B14F-4D97-AF65-F5344CB8AC3E}">
        <p14:creationId xmlns:p14="http://schemas.microsoft.com/office/powerpoint/2010/main" val="3470231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userDrawn="1">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Walkin 3">
    <p:bg>
      <p:bgPr>
        <a:solidFill>
          <a:srgbClr val="0D0D0D"/>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35CDEF7-B288-C948-9DAB-96C2E5FAD09C}"/>
              </a:ext>
            </a:extLst>
          </p:cNvPr>
          <p:cNvPicPr>
            <a:picLocks noChangeAspect="1"/>
          </p:cNvPicPr>
          <p:nvPr userDrawn="1"/>
        </p:nvPicPr>
        <p:blipFill rotWithShape="1">
          <a:blip r:embed="rId2"/>
          <a:srcRect t="14436" b="-1966"/>
          <a:stretch/>
        </p:blipFill>
        <p:spPr>
          <a:xfrm>
            <a:off x="0" y="0"/>
            <a:ext cx="12192000" cy="3321050"/>
          </a:xfrm>
          <a:prstGeom prst="rect">
            <a:avLst/>
          </a:prstGeom>
        </p:spPr>
      </p:pic>
      <p:sp>
        <p:nvSpPr>
          <p:cNvPr id="9" name="Title 1"/>
          <p:cNvSpPr>
            <a:spLocks noGrp="1"/>
          </p:cNvSpPr>
          <p:nvPr>
            <p:ph type="title" hasCustomPrompt="1"/>
          </p:nvPr>
        </p:nvSpPr>
        <p:spPr>
          <a:xfrm>
            <a:off x="584200" y="3962400"/>
            <a:ext cx="11025188"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4698269"/>
            <a:ext cx="11025188"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4" name="Picture 13">
            <a:extLst>
              <a:ext uri="{FF2B5EF4-FFF2-40B4-BE49-F238E27FC236}">
                <a16:creationId xmlns:a16="http://schemas.microsoft.com/office/drawing/2014/main" id="{949A4569-B7EE-49F6-9D16-CC284B0F9F70}"/>
              </a:ext>
            </a:extLst>
          </p:cNvPr>
          <p:cNvPicPr>
            <a:picLocks noChangeAspect="1"/>
          </p:cNvPicPr>
          <p:nvPr userDrawn="1"/>
        </p:nvPicPr>
        <p:blipFill>
          <a:blip r:embed="rId3"/>
          <a:stretch>
            <a:fillRect/>
          </a:stretch>
        </p:blipFill>
        <p:spPr>
          <a:xfrm>
            <a:off x="9275233" y="146049"/>
            <a:ext cx="2776794" cy="2984501"/>
          </a:xfrm>
          <a:prstGeom prst="rect">
            <a:avLst/>
          </a:prstGeom>
        </p:spPr>
      </p:pic>
      <p:pic>
        <p:nvPicPr>
          <p:cNvPr id="15" name="Picture 14">
            <a:extLst>
              <a:ext uri="{FF2B5EF4-FFF2-40B4-BE49-F238E27FC236}">
                <a16:creationId xmlns:a16="http://schemas.microsoft.com/office/drawing/2014/main" id="{65880AA7-A479-4686-A7A8-9B2C840DB34F}"/>
              </a:ext>
            </a:extLst>
          </p:cNvPr>
          <p:cNvPicPr>
            <a:picLocks noChangeAspect="1"/>
          </p:cNvPicPr>
          <p:nvPr userDrawn="1"/>
        </p:nvPicPr>
        <p:blipFill>
          <a:blip r:embed="rId4"/>
          <a:stretch>
            <a:fillRect/>
          </a:stretch>
        </p:blipFill>
        <p:spPr>
          <a:xfrm>
            <a:off x="9576692" y="547688"/>
            <a:ext cx="2003244" cy="2256502"/>
          </a:xfrm>
          <a:prstGeom prst="rect">
            <a:avLst/>
          </a:prstGeom>
        </p:spPr>
      </p:pic>
      <p:pic>
        <p:nvPicPr>
          <p:cNvPr id="16" name="Picture 15">
            <a:extLst>
              <a:ext uri="{FF2B5EF4-FFF2-40B4-BE49-F238E27FC236}">
                <a16:creationId xmlns:a16="http://schemas.microsoft.com/office/drawing/2014/main" id="{62690A6B-C492-4F99-89FC-0BB981FA4CB2}"/>
              </a:ext>
            </a:extLst>
          </p:cNvPr>
          <p:cNvPicPr>
            <a:picLocks noChangeAspect="1"/>
          </p:cNvPicPr>
          <p:nvPr userDrawn="1"/>
        </p:nvPicPr>
        <p:blipFill>
          <a:blip r:embed="rId5"/>
          <a:stretch>
            <a:fillRect/>
          </a:stretch>
        </p:blipFill>
        <p:spPr>
          <a:xfrm>
            <a:off x="584211" y="6047831"/>
            <a:ext cx="2437837" cy="221207"/>
          </a:xfrm>
          <a:prstGeom prst="rect">
            <a:avLst/>
          </a:prstGeom>
        </p:spPr>
      </p:pic>
    </p:spTree>
    <p:extLst>
      <p:ext uri="{BB962C8B-B14F-4D97-AF65-F5344CB8AC3E}">
        <p14:creationId xmlns:p14="http://schemas.microsoft.com/office/powerpoint/2010/main" val="1740044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Walkin 3">
    <p:bg>
      <p:bgPr>
        <a:solidFill>
          <a:srgbClr val="0D0D0D"/>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35CDEF7-B288-C948-9DAB-96C2E5FAD09C}"/>
              </a:ext>
            </a:extLst>
          </p:cNvPr>
          <p:cNvPicPr>
            <a:picLocks noChangeAspect="1"/>
          </p:cNvPicPr>
          <p:nvPr userDrawn="1"/>
        </p:nvPicPr>
        <p:blipFill rotWithShape="1">
          <a:blip r:embed="rId2"/>
          <a:srcRect t="14436" b="-1966"/>
          <a:stretch/>
        </p:blipFill>
        <p:spPr>
          <a:xfrm>
            <a:off x="0" y="3429000"/>
            <a:ext cx="12192000" cy="3321050"/>
          </a:xfrm>
          <a:prstGeom prst="rect">
            <a:avLst/>
          </a:prstGeom>
        </p:spPr>
      </p:pic>
      <p:sp>
        <p:nvSpPr>
          <p:cNvPr id="9" name="Title 1"/>
          <p:cNvSpPr>
            <a:spLocks noGrp="1"/>
          </p:cNvSpPr>
          <p:nvPr>
            <p:ph type="title" hasCustomPrompt="1"/>
          </p:nvPr>
        </p:nvSpPr>
        <p:spPr>
          <a:xfrm>
            <a:off x="584200" y="1631099"/>
            <a:ext cx="11025188"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2366968"/>
            <a:ext cx="11025188"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4" name="Picture 13">
            <a:extLst>
              <a:ext uri="{FF2B5EF4-FFF2-40B4-BE49-F238E27FC236}">
                <a16:creationId xmlns:a16="http://schemas.microsoft.com/office/drawing/2014/main" id="{949A4569-B7EE-49F6-9D16-CC284B0F9F70}"/>
              </a:ext>
            </a:extLst>
          </p:cNvPr>
          <p:cNvPicPr>
            <a:picLocks noChangeAspect="1"/>
          </p:cNvPicPr>
          <p:nvPr userDrawn="1"/>
        </p:nvPicPr>
        <p:blipFill>
          <a:blip r:embed="rId3"/>
          <a:stretch>
            <a:fillRect/>
          </a:stretch>
        </p:blipFill>
        <p:spPr>
          <a:xfrm>
            <a:off x="9257400" y="3966635"/>
            <a:ext cx="2826773" cy="2818340"/>
          </a:xfrm>
          <a:prstGeom prst="rect">
            <a:avLst/>
          </a:prstGeom>
        </p:spPr>
      </p:pic>
      <p:pic>
        <p:nvPicPr>
          <p:cNvPr id="15" name="Picture 14">
            <a:extLst>
              <a:ext uri="{FF2B5EF4-FFF2-40B4-BE49-F238E27FC236}">
                <a16:creationId xmlns:a16="http://schemas.microsoft.com/office/drawing/2014/main" id="{65880AA7-A479-4686-A7A8-9B2C840DB34F}"/>
              </a:ext>
            </a:extLst>
          </p:cNvPr>
          <p:cNvPicPr>
            <a:picLocks noChangeAspect="1"/>
          </p:cNvPicPr>
          <p:nvPr userDrawn="1"/>
        </p:nvPicPr>
        <p:blipFill>
          <a:blip r:embed="rId4"/>
          <a:stretch>
            <a:fillRect/>
          </a:stretch>
        </p:blipFill>
        <p:spPr>
          <a:xfrm>
            <a:off x="9576692" y="4084638"/>
            <a:ext cx="2003244" cy="2256502"/>
          </a:xfrm>
          <a:prstGeom prst="rect">
            <a:avLst/>
          </a:prstGeom>
        </p:spPr>
      </p:pic>
      <p:pic>
        <p:nvPicPr>
          <p:cNvPr id="16" name="Picture 15">
            <a:extLst>
              <a:ext uri="{FF2B5EF4-FFF2-40B4-BE49-F238E27FC236}">
                <a16:creationId xmlns:a16="http://schemas.microsoft.com/office/drawing/2014/main" id="{62690A6B-C492-4F99-89FC-0BB981FA4CB2}"/>
              </a:ext>
            </a:extLst>
          </p:cNvPr>
          <p:cNvPicPr>
            <a:picLocks noChangeAspect="1"/>
          </p:cNvPicPr>
          <p:nvPr userDrawn="1"/>
        </p:nvPicPr>
        <p:blipFill>
          <a:blip r:embed="rId5"/>
          <a:stretch>
            <a:fillRect/>
          </a:stretch>
        </p:blipFill>
        <p:spPr>
          <a:xfrm>
            <a:off x="584211" y="547688"/>
            <a:ext cx="2437837" cy="221207"/>
          </a:xfrm>
          <a:prstGeom prst="rect">
            <a:avLst/>
          </a:prstGeom>
        </p:spPr>
      </p:pic>
    </p:spTree>
    <p:extLst>
      <p:ext uri="{BB962C8B-B14F-4D97-AF65-F5344CB8AC3E}">
        <p14:creationId xmlns:p14="http://schemas.microsoft.com/office/powerpoint/2010/main" val="3547740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Walkin 3">
    <p:bg>
      <p:bgPr>
        <a:solidFill>
          <a:srgbClr val="0D0D0D"/>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FA1FB81A-230B-4B5F-94D8-5F0D77A4703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117035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88545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Walkin 3">
    <p:bg>
      <p:bgPr>
        <a:solidFill>
          <a:schemeClr val="tx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653F165-0144-4EAC-8564-6BB42C1EE8F1}"/>
              </a:ext>
            </a:extLst>
          </p:cNvPr>
          <p:cNvPicPr>
            <a:picLocks noChangeAspect="1"/>
          </p:cNvPicPr>
          <p:nvPr userDrawn="1"/>
        </p:nvPicPr>
        <p:blipFill rotWithShape="1">
          <a:blip r:embed="rId2"/>
          <a:srcRect t="14689" b="-1381"/>
          <a:stretch/>
        </p:blipFill>
        <p:spPr>
          <a:xfrm>
            <a:off x="0" y="3483672"/>
            <a:ext cx="12192000" cy="3289190"/>
          </a:xfrm>
          <a:prstGeom prst="rect">
            <a:avLst/>
          </a:prstGeom>
        </p:spPr>
      </p:pic>
      <p:pic>
        <p:nvPicPr>
          <p:cNvPr id="23" name="Picture 22">
            <a:extLst>
              <a:ext uri="{FF2B5EF4-FFF2-40B4-BE49-F238E27FC236}">
                <a16:creationId xmlns:a16="http://schemas.microsoft.com/office/drawing/2014/main" id="{47375CF7-3A6D-4D8F-B63B-CAF204850B27}"/>
              </a:ext>
            </a:extLst>
          </p:cNvPr>
          <p:cNvPicPr>
            <a:picLocks noChangeAspect="1"/>
          </p:cNvPicPr>
          <p:nvPr userDrawn="1"/>
        </p:nvPicPr>
        <p:blipFill>
          <a:blip r:embed="rId3"/>
          <a:stretch>
            <a:fillRect/>
          </a:stretch>
        </p:blipFill>
        <p:spPr>
          <a:xfrm>
            <a:off x="9275233" y="3962399"/>
            <a:ext cx="2750057" cy="2709635"/>
          </a:xfrm>
          <a:prstGeom prst="rect">
            <a:avLst/>
          </a:prstGeom>
        </p:spPr>
      </p:pic>
      <p:sp>
        <p:nvSpPr>
          <p:cNvPr id="9" name="Title 1"/>
          <p:cNvSpPr>
            <a:spLocks noGrp="1"/>
          </p:cNvSpPr>
          <p:nvPr>
            <p:ph type="title" hasCustomPrompt="1"/>
          </p:nvPr>
        </p:nvSpPr>
        <p:spPr>
          <a:xfrm>
            <a:off x="584200" y="1684013"/>
            <a:ext cx="10995736"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2352154"/>
            <a:ext cx="11025188"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22" name="Picture 21">
            <a:extLst>
              <a:ext uri="{FF2B5EF4-FFF2-40B4-BE49-F238E27FC236}">
                <a16:creationId xmlns:a16="http://schemas.microsoft.com/office/drawing/2014/main" id="{990AA650-5406-4F87-B7F2-4E54CEF68175}"/>
              </a:ext>
            </a:extLst>
          </p:cNvPr>
          <p:cNvPicPr>
            <a:picLocks noChangeAspect="1"/>
          </p:cNvPicPr>
          <p:nvPr userDrawn="1"/>
        </p:nvPicPr>
        <p:blipFill>
          <a:blip r:embed="rId4"/>
          <a:stretch>
            <a:fillRect/>
          </a:stretch>
        </p:blipFill>
        <p:spPr>
          <a:xfrm>
            <a:off x="9576692" y="4154949"/>
            <a:ext cx="2003244" cy="2256502"/>
          </a:xfrm>
          <a:prstGeom prst="rect">
            <a:avLst/>
          </a:prstGeom>
        </p:spPr>
      </p:pic>
      <p:pic>
        <p:nvPicPr>
          <p:cNvPr id="26" name="Picture 25">
            <a:extLst>
              <a:ext uri="{FF2B5EF4-FFF2-40B4-BE49-F238E27FC236}">
                <a16:creationId xmlns:a16="http://schemas.microsoft.com/office/drawing/2014/main" id="{01A596B4-19E1-4C7E-A19D-C8E897643748}"/>
              </a:ext>
            </a:extLst>
          </p:cNvPr>
          <p:cNvPicPr>
            <a:picLocks noChangeAspect="1"/>
          </p:cNvPicPr>
          <p:nvPr userDrawn="1"/>
        </p:nvPicPr>
        <p:blipFill>
          <a:blip r:embed="rId5"/>
          <a:stretch>
            <a:fillRect/>
          </a:stretch>
        </p:blipFill>
        <p:spPr>
          <a:xfrm>
            <a:off x="584200" y="585788"/>
            <a:ext cx="2437859" cy="221207"/>
          </a:xfrm>
          <a:prstGeom prst="rect">
            <a:avLst/>
          </a:prstGeom>
        </p:spPr>
      </p:pic>
    </p:spTree>
    <p:extLst>
      <p:ext uri="{BB962C8B-B14F-4D97-AF65-F5344CB8AC3E}">
        <p14:creationId xmlns:p14="http://schemas.microsoft.com/office/powerpoint/2010/main" val="16496533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C2B245-A8B8-4839-9D8A-006C84B355BA}"/>
              </a:ext>
            </a:extLst>
          </p:cNvPr>
          <p:cNvPicPr>
            <a:picLocks noChangeAspect="1"/>
          </p:cNvPicPr>
          <p:nvPr userDrawn="1"/>
        </p:nvPicPr>
        <p:blipFill rotWithShape="1">
          <a:blip r:embed="rId2"/>
          <a:srcRect t="-6609" b="26277"/>
          <a:stretch/>
        </p:blipFill>
        <p:spPr>
          <a:xfrm>
            <a:off x="0" y="3810000"/>
            <a:ext cx="12192000" cy="3048000"/>
          </a:xfrm>
          <a:prstGeom prst="rect">
            <a:avLst/>
          </a:prstGeom>
        </p:spPr>
      </p:pic>
      <p:sp>
        <p:nvSpPr>
          <p:cNvPr id="6" name="Title 1">
            <a:extLst>
              <a:ext uri="{FF2B5EF4-FFF2-40B4-BE49-F238E27FC236}">
                <a16:creationId xmlns:a16="http://schemas.microsoft.com/office/drawing/2014/main" id="{7E5117A3-E69B-4D89-A69A-EF7381798FC8}"/>
              </a:ext>
            </a:extLst>
          </p:cNvPr>
          <p:cNvSpPr>
            <a:spLocks noGrp="1"/>
          </p:cNvSpPr>
          <p:nvPr>
            <p:ph type="title" hasCustomPrompt="1"/>
          </p:nvPr>
        </p:nvSpPr>
        <p:spPr>
          <a:xfrm>
            <a:off x="585216" y="25335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7" name="Text Placeholder 4">
            <a:extLst>
              <a:ext uri="{FF2B5EF4-FFF2-40B4-BE49-F238E27FC236}">
                <a16:creationId xmlns:a16="http://schemas.microsoft.com/office/drawing/2014/main" id="{1D7B5D50-6898-43D7-ABF7-5775BC3EA8E9}"/>
              </a:ext>
            </a:extLst>
          </p:cNvPr>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021E3BFA-8414-4FFD-843C-73F7C77850CD}"/>
              </a:ext>
            </a:extLst>
          </p:cNvPr>
          <p:cNvPicPr>
            <a:picLocks noChangeAspect="1"/>
          </p:cNvPicPr>
          <p:nvPr userDrawn="1"/>
        </p:nvPicPr>
        <p:blipFill rotWithShape="1">
          <a:blip r:embed="rId2"/>
          <a:srcRect t="-6609" b="26277"/>
          <a:stretch/>
        </p:blipFill>
        <p:spPr>
          <a:xfrm>
            <a:off x="0" y="3810000"/>
            <a:ext cx="12192000" cy="3048000"/>
          </a:xfrm>
          <a:prstGeom prst="rect">
            <a:avLst/>
          </a:prstGeom>
        </p:spPr>
      </p:pic>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3" name="Picture 2">
            <a:extLst>
              <a:ext uri="{FF2B5EF4-FFF2-40B4-BE49-F238E27FC236}">
                <a16:creationId xmlns:a16="http://schemas.microsoft.com/office/drawing/2014/main" id="{D529C836-D2B0-4625-B600-FA1BAF9EE395}"/>
              </a:ext>
            </a:extLst>
          </p:cNvPr>
          <p:cNvPicPr>
            <a:picLocks noChangeAspect="1"/>
          </p:cNvPicPr>
          <p:nvPr userDrawn="1"/>
        </p:nvPicPr>
        <p:blipFill rotWithShape="1">
          <a:blip r:embed="rId2"/>
          <a:srcRect t="-6609" b="26277"/>
          <a:stretch/>
        </p:blipFill>
        <p:spPr>
          <a:xfrm>
            <a:off x="0" y="3810000"/>
            <a:ext cx="12192000" cy="3048000"/>
          </a:xfrm>
          <a:prstGeom prst="rect">
            <a:avLst/>
          </a:prstGeom>
        </p:spPr>
      </p:pic>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rgbClr val="E6E6E6"/>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AA0FAF-F51F-4556-9C10-9098E17F2517}"/>
              </a:ext>
            </a:extLst>
          </p:cNvPr>
          <p:cNvPicPr>
            <a:picLocks noChangeAspect="1"/>
          </p:cNvPicPr>
          <p:nvPr userDrawn="1"/>
        </p:nvPicPr>
        <p:blipFill rotWithShape="1">
          <a:blip r:embed="rId2"/>
          <a:srcRect t="-5183" b="26968"/>
          <a:stretch/>
        </p:blipFill>
        <p:spPr>
          <a:xfrm>
            <a:off x="0" y="3890435"/>
            <a:ext cx="12192000" cy="2967566"/>
          </a:xfrm>
          <a:prstGeom prst="rect">
            <a:avLst/>
          </a:prstGeom>
        </p:spPr>
      </p:pic>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25335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spTree>
    <p:extLst>
      <p:ext uri="{BB962C8B-B14F-4D97-AF65-F5344CB8AC3E}">
        <p14:creationId xmlns:p14="http://schemas.microsoft.com/office/powerpoint/2010/main" val="3332905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Video slide">
    <p:bg>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19D939C3-53A6-4B6C-9F96-E061F706CB73}"/>
              </a:ext>
            </a:extLst>
          </p:cNvPr>
          <p:cNvPicPr>
            <a:picLocks noChangeAspect="1"/>
          </p:cNvPicPr>
          <p:nvPr userDrawn="1"/>
        </p:nvPicPr>
        <p:blipFill rotWithShape="1">
          <a:blip r:embed="rId2"/>
          <a:srcRect t="-5183" b="26968"/>
          <a:stretch/>
        </p:blipFill>
        <p:spPr>
          <a:xfrm>
            <a:off x="0" y="3890435"/>
            <a:ext cx="12192000" cy="2967566"/>
          </a:xfrm>
          <a:prstGeom prst="rect">
            <a:avLst/>
          </a:prstGeom>
        </p:spPr>
      </p:pic>
    </p:spTree>
    <p:extLst>
      <p:ext uri="{BB962C8B-B14F-4D97-AF65-F5344CB8AC3E}">
        <p14:creationId xmlns:p14="http://schemas.microsoft.com/office/powerpoint/2010/main" val="359955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3" name="Picture 2">
            <a:extLst>
              <a:ext uri="{FF2B5EF4-FFF2-40B4-BE49-F238E27FC236}">
                <a16:creationId xmlns:a16="http://schemas.microsoft.com/office/drawing/2014/main" id="{01B48976-2092-40BA-A5B9-688259124122}"/>
              </a:ext>
            </a:extLst>
          </p:cNvPr>
          <p:cNvPicPr>
            <a:picLocks noChangeAspect="1"/>
          </p:cNvPicPr>
          <p:nvPr userDrawn="1"/>
        </p:nvPicPr>
        <p:blipFill rotWithShape="1">
          <a:blip r:embed="rId2"/>
          <a:srcRect t="-5183" b="26968"/>
          <a:stretch/>
        </p:blipFill>
        <p:spPr>
          <a:xfrm>
            <a:off x="0" y="3890435"/>
            <a:ext cx="12192000" cy="2967566"/>
          </a:xfrm>
          <a:prstGeom prst="rect">
            <a:avLst/>
          </a:prstGeom>
        </p:spPr>
      </p:pic>
    </p:spTree>
    <p:extLst>
      <p:ext uri="{BB962C8B-B14F-4D97-AF65-F5344CB8AC3E}">
        <p14:creationId xmlns:p14="http://schemas.microsoft.com/office/powerpoint/2010/main" val="1190995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Walkin 3">
    <p:bg>
      <p:bgPr>
        <a:solidFill>
          <a:srgbClr val="E6E6E6"/>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653F165-0144-4EAC-8564-6BB42C1EE8F1}"/>
              </a:ext>
            </a:extLst>
          </p:cNvPr>
          <p:cNvPicPr>
            <a:picLocks noChangeAspect="1"/>
          </p:cNvPicPr>
          <p:nvPr userDrawn="1"/>
        </p:nvPicPr>
        <p:blipFill rotWithShape="1">
          <a:blip r:embed="rId2"/>
          <a:srcRect t="14689" b="-1381"/>
          <a:stretch/>
        </p:blipFill>
        <p:spPr>
          <a:xfrm>
            <a:off x="0" y="1"/>
            <a:ext cx="12192000" cy="3289190"/>
          </a:xfrm>
          <a:prstGeom prst="rect">
            <a:avLst/>
          </a:prstGeom>
        </p:spPr>
      </p:pic>
      <p:pic>
        <p:nvPicPr>
          <p:cNvPr id="8" name="Picture 7">
            <a:extLst>
              <a:ext uri="{FF2B5EF4-FFF2-40B4-BE49-F238E27FC236}">
                <a16:creationId xmlns:a16="http://schemas.microsoft.com/office/drawing/2014/main" id="{A8819E6A-7717-4450-AADB-55788A466B2F}"/>
              </a:ext>
            </a:extLst>
          </p:cNvPr>
          <p:cNvPicPr>
            <a:picLocks noChangeAspect="1"/>
          </p:cNvPicPr>
          <p:nvPr userDrawn="1"/>
        </p:nvPicPr>
        <p:blipFill>
          <a:blip r:embed="rId3"/>
          <a:stretch>
            <a:fillRect/>
          </a:stretch>
        </p:blipFill>
        <p:spPr>
          <a:xfrm>
            <a:off x="9268905" y="162443"/>
            <a:ext cx="2750057" cy="3000057"/>
          </a:xfrm>
          <a:prstGeom prst="rect">
            <a:avLst/>
          </a:prstGeom>
        </p:spPr>
      </p:pic>
      <p:sp>
        <p:nvSpPr>
          <p:cNvPr id="9" name="Title 1"/>
          <p:cNvSpPr>
            <a:spLocks noGrp="1"/>
          </p:cNvSpPr>
          <p:nvPr>
            <p:ph type="title" hasCustomPrompt="1"/>
          </p:nvPr>
        </p:nvSpPr>
        <p:spPr>
          <a:xfrm>
            <a:off x="584200" y="3962400"/>
            <a:ext cx="10995736"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4630541"/>
            <a:ext cx="11025188"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26" name="Picture 25">
            <a:extLst>
              <a:ext uri="{FF2B5EF4-FFF2-40B4-BE49-F238E27FC236}">
                <a16:creationId xmlns:a16="http://schemas.microsoft.com/office/drawing/2014/main" id="{01A596B4-19E1-4C7E-A19D-C8E897643748}"/>
              </a:ext>
            </a:extLst>
          </p:cNvPr>
          <p:cNvPicPr>
            <a:picLocks noChangeAspect="1"/>
          </p:cNvPicPr>
          <p:nvPr userDrawn="1"/>
        </p:nvPicPr>
        <p:blipFill>
          <a:blip r:embed="rId4"/>
          <a:stretch>
            <a:fillRect/>
          </a:stretch>
        </p:blipFill>
        <p:spPr>
          <a:xfrm>
            <a:off x="584200" y="6047831"/>
            <a:ext cx="2437859" cy="221207"/>
          </a:xfrm>
          <a:prstGeom prst="rect">
            <a:avLst/>
          </a:prstGeom>
        </p:spPr>
      </p:pic>
      <p:pic>
        <p:nvPicPr>
          <p:cNvPr id="11" name="Picture 10">
            <a:extLst>
              <a:ext uri="{FF2B5EF4-FFF2-40B4-BE49-F238E27FC236}">
                <a16:creationId xmlns:a16="http://schemas.microsoft.com/office/drawing/2014/main" id="{39708016-D558-4A1E-B1D6-D817A075FD35}"/>
              </a:ext>
            </a:extLst>
          </p:cNvPr>
          <p:cNvPicPr>
            <a:picLocks noChangeAspect="1"/>
          </p:cNvPicPr>
          <p:nvPr userDrawn="1"/>
        </p:nvPicPr>
        <p:blipFill>
          <a:blip r:embed="rId5"/>
          <a:stretch>
            <a:fillRect/>
          </a:stretch>
        </p:blipFill>
        <p:spPr>
          <a:xfrm>
            <a:off x="9579981" y="563878"/>
            <a:ext cx="2003244" cy="2256502"/>
          </a:xfrm>
          <a:prstGeom prst="rect">
            <a:avLst/>
          </a:prstGeom>
        </p:spPr>
      </p:pic>
    </p:spTree>
    <p:extLst>
      <p:ext uri="{BB962C8B-B14F-4D97-AF65-F5344CB8AC3E}">
        <p14:creationId xmlns:p14="http://schemas.microsoft.com/office/powerpoint/2010/main" val="369163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79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691303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Closing logo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A0B01B-3B16-40D4-B7D3-6BF7D9D8B46A}"/>
              </a:ext>
            </a:extLst>
          </p:cNvPr>
          <p:cNvPicPr>
            <a:picLocks noChangeAspect="1"/>
          </p:cNvPicPr>
          <p:nvPr userDrawn="1"/>
        </p:nvPicPr>
        <p:blipFill rotWithShape="1">
          <a:blip r:embed="rId2"/>
          <a:srcRect t="-9831" b="-1965"/>
          <a:stretch/>
        </p:blipFill>
        <p:spPr>
          <a:xfrm>
            <a:off x="0" y="1281657"/>
            <a:ext cx="12192000" cy="4241800"/>
          </a:xfrm>
          <a:prstGeom prst="rect">
            <a:avLst/>
          </a:prstGeom>
        </p:spPr>
      </p:pic>
      <p:pic>
        <p:nvPicPr>
          <p:cNvPr id="8" name="Picture 7">
            <a:extLst>
              <a:ext uri="{FF2B5EF4-FFF2-40B4-BE49-F238E27FC236}">
                <a16:creationId xmlns:a16="http://schemas.microsoft.com/office/drawing/2014/main" id="{FBDD459C-95D9-4D4D-846E-A12A255EF291}"/>
              </a:ext>
            </a:extLst>
          </p:cNvPr>
          <p:cNvPicPr>
            <a:picLocks noChangeAspect="1"/>
          </p:cNvPicPr>
          <p:nvPr userDrawn="1"/>
        </p:nvPicPr>
        <p:blipFill>
          <a:blip r:embed="rId3"/>
          <a:stretch>
            <a:fillRect/>
          </a:stretch>
        </p:blipFill>
        <p:spPr>
          <a:xfrm>
            <a:off x="9258300" y="2319866"/>
            <a:ext cx="2824746" cy="2827867"/>
          </a:xfrm>
          <a:prstGeom prst="rect">
            <a:avLst/>
          </a:prstGeom>
        </p:spPr>
      </p:pic>
      <p:pic>
        <p:nvPicPr>
          <p:cNvPr id="9" name="Picture 8">
            <a:extLst>
              <a:ext uri="{FF2B5EF4-FFF2-40B4-BE49-F238E27FC236}">
                <a16:creationId xmlns:a16="http://schemas.microsoft.com/office/drawing/2014/main" id="{6DC94B1E-6F15-4FA7-AD0B-EBDA71EC82F2}"/>
              </a:ext>
            </a:extLst>
          </p:cNvPr>
          <p:cNvPicPr>
            <a:picLocks noChangeAspect="1"/>
          </p:cNvPicPr>
          <p:nvPr userDrawn="1"/>
        </p:nvPicPr>
        <p:blipFill>
          <a:blip r:embed="rId4"/>
          <a:stretch>
            <a:fillRect/>
          </a:stretch>
        </p:blipFill>
        <p:spPr>
          <a:xfrm>
            <a:off x="9576692" y="2528888"/>
            <a:ext cx="2003244" cy="2256502"/>
          </a:xfrm>
          <a:prstGeom prst="rect">
            <a:avLst/>
          </a:prstGeom>
        </p:spPr>
      </p:pic>
      <p:pic>
        <p:nvPicPr>
          <p:cNvPr id="10" name="Picture 9">
            <a:extLst>
              <a:ext uri="{FF2B5EF4-FFF2-40B4-BE49-F238E27FC236}">
                <a16:creationId xmlns:a16="http://schemas.microsoft.com/office/drawing/2014/main" id="{974DF4B6-0357-41FD-A48C-C842353AEA10}"/>
              </a:ext>
            </a:extLst>
          </p:cNvPr>
          <p:cNvPicPr>
            <a:picLocks noChangeAspect="1"/>
          </p:cNvPicPr>
          <p:nvPr userDrawn="1"/>
        </p:nvPicPr>
        <p:blipFill>
          <a:blip r:embed="rId5"/>
          <a:stretch>
            <a:fillRect/>
          </a:stretch>
        </p:blipFill>
        <p:spPr>
          <a:xfrm>
            <a:off x="584211" y="585788"/>
            <a:ext cx="2437837" cy="221207"/>
          </a:xfrm>
          <a:prstGeom prst="rect">
            <a:avLst/>
          </a:prstGeom>
        </p:spPr>
      </p:pic>
    </p:spTree>
    <p:extLst>
      <p:ext uri="{BB962C8B-B14F-4D97-AF65-F5344CB8AC3E}">
        <p14:creationId xmlns:p14="http://schemas.microsoft.com/office/powerpoint/2010/main" val="2610300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Walkin 3">
    <p:bg>
      <p:bgPr>
        <a:solidFill>
          <a:srgbClr val="E6E6E6"/>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653F165-0144-4EAC-8564-6BB42C1EE8F1}"/>
              </a:ext>
            </a:extLst>
          </p:cNvPr>
          <p:cNvPicPr>
            <a:picLocks noChangeAspect="1"/>
          </p:cNvPicPr>
          <p:nvPr userDrawn="1"/>
        </p:nvPicPr>
        <p:blipFill rotWithShape="1">
          <a:blip r:embed="rId2"/>
          <a:srcRect t="14689" b="-1381"/>
          <a:stretch/>
        </p:blipFill>
        <p:spPr>
          <a:xfrm>
            <a:off x="0" y="3382845"/>
            <a:ext cx="12192000" cy="3289190"/>
          </a:xfrm>
          <a:prstGeom prst="rect">
            <a:avLst/>
          </a:prstGeom>
        </p:spPr>
      </p:pic>
      <p:pic>
        <p:nvPicPr>
          <p:cNvPr id="8" name="Picture 7">
            <a:extLst>
              <a:ext uri="{FF2B5EF4-FFF2-40B4-BE49-F238E27FC236}">
                <a16:creationId xmlns:a16="http://schemas.microsoft.com/office/drawing/2014/main" id="{CFA8D9E4-C7FC-4442-BE0C-4990BB194F35}"/>
              </a:ext>
            </a:extLst>
          </p:cNvPr>
          <p:cNvPicPr>
            <a:picLocks noChangeAspect="1"/>
          </p:cNvPicPr>
          <p:nvPr userDrawn="1"/>
        </p:nvPicPr>
        <p:blipFill>
          <a:blip r:embed="rId3"/>
          <a:stretch>
            <a:fillRect/>
          </a:stretch>
        </p:blipFill>
        <p:spPr>
          <a:xfrm>
            <a:off x="9279485" y="3962400"/>
            <a:ext cx="2750057" cy="2709635"/>
          </a:xfrm>
          <a:prstGeom prst="rect">
            <a:avLst/>
          </a:prstGeom>
        </p:spPr>
      </p:pic>
      <p:sp>
        <p:nvSpPr>
          <p:cNvPr id="9" name="Title 1"/>
          <p:cNvSpPr>
            <a:spLocks noGrp="1"/>
          </p:cNvSpPr>
          <p:nvPr>
            <p:ph type="title" hasCustomPrompt="1"/>
          </p:nvPr>
        </p:nvSpPr>
        <p:spPr>
          <a:xfrm>
            <a:off x="584200" y="1684013"/>
            <a:ext cx="10995736"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2352154"/>
            <a:ext cx="11025188"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22" name="Picture 21">
            <a:extLst>
              <a:ext uri="{FF2B5EF4-FFF2-40B4-BE49-F238E27FC236}">
                <a16:creationId xmlns:a16="http://schemas.microsoft.com/office/drawing/2014/main" id="{990AA650-5406-4F87-B7F2-4E54CEF68175}"/>
              </a:ext>
            </a:extLst>
          </p:cNvPr>
          <p:cNvPicPr>
            <a:picLocks noChangeAspect="1"/>
          </p:cNvPicPr>
          <p:nvPr userDrawn="1"/>
        </p:nvPicPr>
        <p:blipFill>
          <a:blip r:embed="rId4"/>
          <a:stretch>
            <a:fillRect/>
          </a:stretch>
        </p:blipFill>
        <p:spPr>
          <a:xfrm>
            <a:off x="9576692" y="4154949"/>
            <a:ext cx="2003244" cy="2256502"/>
          </a:xfrm>
          <a:prstGeom prst="rect">
            <a:avLst/>
          </a:prstGeom>
        </p:spPr>
      </p:pic>
      <p:pic>
        <p:nvPicPr>
          <p:cNvPr id="26" name="Picture 25">
            <a:extLst>
              <a:ext uri="{FF2B5EF4-FFF2-40B4-BE49-F238E27FC236}">
                <a16:creationId xmlns:a16="http://schemas.microsoft.com/office/drawing/2014/main" id="{01A596B4-19E1-4C7E-A19D-C8E897643748}"/>
              </a:ext>
            </a:extLst>
          </p:cNvPr>
          <p:cNvPicPr>
            <a:picLocks noChangeAspect="1"/>
          </p:cNvPicPr>
          <p:nvPr userDrawn="1"/>
        </p:nvPicPr>
        <p:blipFill>
          <a:blip r:embed="rId5"/>
          <a:stretch>
            <a:fillRect/>
          </a:stretch>
        </p:blipFill>
        <p:spPr>
          <a:xfrm>
            <a:off x="584200" y="585788"/>
            <a:ext cx="2437859" cy="221207"/>
          </a:xfrm>
          <a:prstGeom prst="rect">
            <a:avLst/>
          </a:prstGeom>
        </p:spPr>
      </p:pic>
    </p:spTree>
    <p:extLst>
      <p:ext uri="{BB962C8B-B14F-4D97-AF65-F5344CB8AC3E}">
        <p14:creationId xmlns:p14="http://schemas.microsoft.com/office/powerpoint/2010/main" val="8440605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image" Target="../media/image1.emf"/><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67" r:id="rId1"/>
    <p:sldLayoutId id="2147484762" r:id="rId2"/>
    <p:sldLayoutId id="2147484766" r:id="rId3"/>
    <p:sldLayoutId id="2147484768" r:id="rId4"/>
    <p:sldLayoutId id="2147484769" r:id="rId5"/>
    <p:sldLayoutId id="2147484770" r:id="rId6"/>
    <p:sldLayoutId id="2147484240" r:id="rId7"/>
    <p:sldLayoutId id="2147484241" r:id="rId8"/>
    <p:sldLayoutId id="2147484474" r:id="rId9"/>
    <p:sldLayoutId id="2147484245" r:id="rId10"/>
    <p:sldLayoutId id="2147484247" r:id="rId11"/>
    <p:sldLayoutId id="2147484639" r:id="rId12"/>
    <p:sldLayoutId id="2147484603" r:id="rId13"/>
    <p:sldLayoutId id="2147484700" r:id="rId14"/>
    <p:sldLayoutId id="2147484701" r:id="rId15"/>
    <p:sldLayoutId id="2147484702" r:id="rId16"/>
    <p:sldLayoutId id="2147484640" r:id="rId17"/>
    <p:sldLayoutId id="2147484641" r:id="rId18"/>
    <p:sldLayoutId id="2147484583" r:id="rId19"/>
    <p:sldLayoutId id="2147484249" r:id="rId20"/>
    <p:sldLayoutId id="2147484582" r:id="rId21"/>
    <p:sldLayoutId id="2147484584" r:id="rId22"/>
    <p:sldLayoutId id="2147484256" r:id="rId23"/>
    <p:sldLayoutId id="2147484257" r:id="rId24"/>
    <p:sldLayoutId id="2147484585" r:id="rId25"/>
    <p:sldLayoutId id="2147484760" r:id="rId26"/>
    <p:sldLayoutId id="2147484761" r:id="rId27"/>
    <p:sldLayoutId id="2147484299" r:id="rId28"/>
    <p:sldLayoutId id="2147484263" r:id="rId2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771" r:id="rId1"/>
    <p:sldLayoutId id="2147484777" r:id="rId2"/>
    <p:sldLayoutId id="2147484764" r:id="rId3"/>
    <p:sldLayoutId id="2147484650" r:id="rId4"/>
    <p:sldLayoutId id="2147484651" r:id="rId5"/>
    <p:sldLayoutId id="2147484652" r:id="rId6"/>
    <p:sldLayoutId id="2147484653" r:id="rId7"/>
    <p:sldLayoutId id="2147484654" r:id="rId8"/>
    <p:sldLayoutId id="2147484655" r:id="rId9"/>
    <p:sldLayoutId id="2147484656" r:id="rId10"/>
    <p:sldLayoutId id="2147484738" r:id="rId11"/>
    <p:sldLayoutId id="2147484739" r:id="rId12"/>
    <p:sldLayoutId id="2147484740" r:id="rId13"/>
    <p:sldLayoutId id="2147484661" r:id="rId14"/>
    <p:sldLayoutId id="2147484663" r:id="rId15"/>
    <p:sldLayoutId id="2147484665" r:id="rId16"/>
    <p:sldLayoutId id="2147484774" r:id="rId17"/>
    <p:sldLayoutId id="2147484775" r:id="rId18"/>
    <p:sldLayoutId id="2147484776" r:id="rId19"/>
    <p:sldLayoutId id="2147484666" r:id="rId20"/>
    <p:sldLayoutId id="2147484667" r:id="rId21"/>
    <p:sldLayoutId id="2147484668" r:id="rId22"/>
    <p:sldLayoutId id="2147484669" r:id="rId23"/>
    <p:sldLayoutId id="2147484759" r:id="rId24"/>
    <p:sldLayoutId id="2147484670" r:id="rId25"/>
    <p:sldLayoutId id="2147484773"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33.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3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34.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30.png"/><Relationship Id="rId4" Type="http://schemas.openxmlformats.org/officeDocument/2006/relationships/diagramLayout" Target="../diagrams/layout2.xml"/><Relationship Id="rId9" Type="http://schemas.openxmlformats.org/officeDocument/2006/relationships/customXml" Target="../ink/ink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6.xml"/><Relationship Id="rId1" Type="http://schemas.openxmlformats.org/officeDocument/2006/relationships/slideLayout" Target="../slideLayouts/slideLayout33.xml"/><Relationship Id="rId5" Type="http://schemas.openxmlformats.org/officeDocument/2006/relationships/image" Target="../media/image32.png"/><Relationship Id="rId4" Type="http://schemas.openxmlformats.org/officeDocument/2006/relationships/customXml" Target="../ink/ink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33.xml"/><Relationship Id="rId5" Type="http://schemas.openxmlformats.org/officeDocument/2006/relationships/image" Target="../media/image37.png"/><Relationship Id="rId4" Type="http://schemas.openxmlformats.org/officeDocument/2006/relationships/customXml" Target="../ink/ink3.xml"/></Relationships>
</file>

<file path=ppt/slides/_rels/slide36.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31.xml"/><Relationship Id="rId1" Type="http://schemas.openxmlformats.org/officeDocument/2006/relationships/slideLayout" Target="../slideLayouts/slideLayout33.xml"/><Relationship Id="rId6" Type="http://schemas.openxmlformats.org/officeDocument/2006/relationships/image" Target="../media/image40.png"/><Relationship Id="rId5" Type="http://schemas.openxmlformats.org/officeDocument/2006/relationships/customXml" Target="../ink/ink4.xml"/><Relationship Id="rId4" Type="http://schemas.openxmlformats.org/officeDocument/2006/relationships/image" Target="../media/image39.jpe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33.xml"/><Relationship Id="rId6" Type="http://schemas.openxmlformats.org/officeDocument/2006/relationships/image" Target="../media/image43.png"/><Relationship Id="rId5" Type="http://schemas.openxmlformats.org/officeDocument/2006/relationships/customXml" Target="../ink/ink5.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34.xml"/><Relationship Id="rId1" Type="http://schemas.openxmlformats.org/officeDocument/2006/relationships/slideLayout" Target="../slideLayouts/slideLayout33.xml"/><Relationship Id="rId5" Type="http://schemas.openxmlformats.org/officeDocument/2006/relationships/image" Target="../media/image45.png"/><Relationship Id="rId4" Type="http://schemas.openxmlformats.org/officeDocument/2006/relationships/customXml" Target="../ink/ink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33.xml"/><Relationship Id="rId6" Type="http://schemas.openxmlformats.org/officeDocument/2006/relationships/image" Target="../media/image48.png"/><Relationship Id="rId5" Type="http://schemas.openxmlformats.org/officeDocument/2006/relationships/customXml" Target="../ink/ink7.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33.xml"/><Relationship Id="rId5" Type="http://schemas.openxmlformats.org/officeDocument/2006/relationships/image" Target="../media/image51.png"/><Relationship Id="rId4" Type="http://schemas.openxmlformats.org/officeDocument/2006/relationships/customXml" Target="../ink/ink8.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33.xml"/><Relationship Id="rId5" Type="http://schemas.openxmlformats.org/officeDocument/2006/relationships/image" Target="../media/image53.png"/><Relationship Id="rId4" Type="http://schemas.openxmlformats.org/officeDocument/2006/relationships/customXml" Target="../ink/ink9.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33.xml"/><Relationship Id="rId5" Type="http://schemas.openxmlformats.org/officeDocument/2006/relationships/image" Target="../media/image55.png"/><Relationship Id="rId4" Type="http://schemas.openxmlformats.org/officeDocument/2006/relationships/customXml" Target="../ink/ink10.xml"/></Relationships>
</file>

<file path=ppt/slides/_rels/slide4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0.xml"/><Relationship Id="rId1" Type="http://schemas.openxmlformats.org/officeDocument/2006/relationships/slideLayout" Target="../slideLayouts/slideLayout3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customXml" Target="../ink/ink11.xml"/><Relationship Id="rId1" Type="http://schemas.openxmlformats.org/officeDocument/2006/relationships/slideLayout" Target="../slideLayouts/slideLayout51.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customXml" Target="../ink/ink12.xml"/><Relationship Id="rId1" Type="http://schemas.openxmlformats.org/officeDocument/2006/relationships/slideLayout" Target="../slideLayouts/slideLayout5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34.xml"/><Relationship Id="rId5" Type="http://schemas.openxmlformats.org/officeDocument/2006/relationships/image" Target="../media/image15.png"/><Relationship Id="rId4" Type="http://schemas.openxmlformats.org/officeDocument/2006/relationships/image" Target="../media/image14.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2.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Machine Learning &amp; Deep Learning Show</a:t>
            </a:r>
          </a:p>
        </p:txBody>
      </p:sp>
      <p:sp>
        <p:nvSpPr>
          <p:cNvPr id="5" name="Text Placeholder 4"/>
          <p:cNvSpPr>
            <a:spLocks noGrp="1"/>
          </p:cNvSpPr>
          <p:nvPr>
            <p:ph type="body" sz="quarter" idx="12"/>
          </p:nvPr>
        </p:nvSpPr>
        <p:spPr>
          <a:xfrm>
            <a:off x="584200" y="2366968"/>
            <a:ext cx="11025188" cy="615553"/>
          </a:xfrm>
        </p:spPr>
        <p:txBody>
          <a:bodyPr/>
          <a:lstStyle/>
          <a:p>
            <a:r>
              <a:rPr lang="en-US" dirty="0"/>
              <a:t>Lecture 01</a:t>
            </a:r>
            <a:br>
              <a:rPr lang="en-US" dirty="0"/>
            </a:br>
            <a:r>
              <a:rPr lang="en-US" dirty="0"/>
              <a:t>11</a:t>
            </a:r>
            <a:r>
              <a:rPr lang="en-US" baseline="30000" dirty="0"/>
              <a:t>th</a:t>
            </a:r>
            <a:r>
              <a:rPr lang="en-US" dirty="0"/>
              <a:t> June 2020</a:t>
            </a:r>
          </a:p>
        </p:txBody>
      </p:sp>
    </p:spTree>
    <p:extLst>
      <p:ext uri="{BB962C8B-B14F-4D97-AF65-F5344CB8AC3E}">
        <p14:creationId xmlns:p14="http://schemas.microsoft.com/office/powerpoint/2010/main" val="266959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1451" y="845461"/>
            <a:ext cx="11176987" cy="609398"/>
          </a:xfrm>
        </p:spPr>
        <p:txBody>
          <a:bodyPr/>
          <a:lstStyle/>
          <a:p>
            <a:r>
              <a:rPr lang="en-US" sz="4400">
                <a:solidFill>
                  <a:schemeClr val="accent2"/>
                </a:solidFill>
                <a:cs typeface="Segoe UI"/>
              </a:rPr>
              <a:t>What is Machine Learning ?</a:t>
            </a:r>
            <a:endParaRPr lang="en-US">
              <a:solidFill>
                <a:schemeClr val="accent2"/>
              </a:solidFill>
            </a:endParaRPr>
          </a:p>
        </p:txBody>
      </p:sp>
      <p:sp>
        <p:nvSpPr>
          <p:cNvPr id="2" name="Title 2">
            <a:extLst>
              <a:ext uri="{FF2B5EF4-FFF2-40B4-BE49-F238E27FC236}">
                <a16:creationId xmlns:a16="http://schemas.microsoft.com/office/drawing/2014/main" id="{5AB4F68B-527F-4CCF-8A29-3EC5F9D6A887}"/>
              </a:ext>
            </a:extLst>
          </p:cNvPr>
          <p:cNvSpPr txBox="1">
            <a:spLocks/>
          </p:cNvSpPr>
          <p:nvPr/>
        </p:nvSpPr>
        <p:spPr>
          <a:xfrm>
            <a:off x="1011927" y="1075183"/>
            <a:ext cx="10668987" cy="3462486"/>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endParaRPr lang="en-GB" sz="2500" dirty="0">
              <a:ea typeface="+mj-lt"/>
              <a:cs typeface="+mj-lt"/>
            </a:endParaRPr>
          </a:p>
          <a:p>
            <a:endParaRPr lang="en-GB" sz="2500">
              <a:ea typeface="+mj-lt"/>
              <a:cs typeface="+mj-lt"/>
            </a:endParaRPr>
          </a:p>
          <a:p>
            <a:r>
              <a:rPr lang="en-GB" sz="2500">
                <a:ea typeface="+mj-lt"/>
                <a:cs typeface="+mj-lt"/>
              </a:rPr>
              <a:t>Machine Learning Algorithms are those that can tell you something interesting about the data (patterns !), without you having to write any custom code </a:t>
            </a:r>
            <a:r>
              <a:rPr lang="en-GB" sz="2500" dirty="0">
                <a:ea typeface="+mj-lt"/>
                <a:cs typeface="+mj-lt"/>
              </a:rPr>
              <a:t>specific </a:t>
            </a:r>
            <a:r>
              <a:rPr lang="en-GB" sz="2500">
                <a:ea typeface="+mj-lt"/>
                <a:cs typeface="+mj-lt"/>
              </a:rPr>
              <a:t>to the problem. </a:t>
            </a:r>
          </a:p>
          <a:p>
            <a:endParaRPr lang="en-GB" sz="2500">
              <a:ea typeface="+mj-lt"/>
              <a:cs typeface="+mj-lt"/>
            </a:endParaRPr>
          </a:p>
          <a:p>
            <a:r>
              <a:rPr lang="en-GB" sz="2500">
                <a:ea typeface="+mj-lt"/>
                <a:cs typeface="+mj-lt"/>
              </a:rPr>
              <a:t>Instead of writing code explicitly, we feed data</a:t>
            </a:r>
            <a:r>
              <a:rPr lang="en-GB" sz="2500" dirty="0">
                <a:ea typeface="+mj-lt"/>
                <a:cs typeface="+mj-lt"/>
              </a:rPr>
              <a:t> to </a:t>
            </a:r>
            <a:r>
              <a:rPr lang="en-GB" sz="2500">
                <a:ea typeface="+mj-lt"/>
                <a:cs typeface="+mj-lt"/>
              </a:rPr>
              <a:t>these ML algorithms and they build their own logic based on the data and its </a:t>
            </a:r>
            <a:r>
              <a:rPr lang="en-GB" sz="2500" dirty="0">
                <a:ea typeface="+mj-lt"/>
                <a:cs typeface="+mj-lt"/>
              </a:rPr>
              <a:t>patterns.</a:t>
            </a:r>
            <a:endParaRPr lang="en-GB" sz="2500"/>
          </a:p>
          <a:p>
            <a:endParaRPr lang="en-GB" sz="2500" dirty="0">
              <a:ea typeface="+mj-lt"/>
              <a:cs typeface="+mj-lt"/>
            </a:endParaRPr>
          </a:p>
          <a:p>
            <a:endParaRPr lang="en-GB" sz="2500" dirty="0">
              <a:cs typeface="Segoe UI Semibold"/>
            </a:endParaRPr>
          </a:p>
        </p:txBody>
      </p:sp>
    </p:spTree>
    <p:extLst>
      <p:ext uri="{BB962C8B-B14F-4D97-AF65-F5344CB8AC3E}">
        <p14:creationId xmlns:p14="http://schemas.microsoft.com/office/powerpoint/2010/main" val="337795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1451" y="845461"/>
            <a:ext cx="11176987" cy="609398"/>
          </a:xfrm>
        </p:spPr>
        <p:txBody>
          <a:bodyPr/>
          <a:lstStyle/>
          <a:p>
            <a:r>
              <a:rPr lang="en-US" sz="4400">
                <a:solidFill>
                  <a:schemeClr val="accent2"/>
                </a:solidFill>
                <a:cs typeface="Segoe UI"/>
              </a:rPr>
              <a:t>What is Machine Learning ?</a:t>
            </a:r>
            <a:endParaRPr lang="en-US">
              <a:solidFill>
                <a:schemeClr val="accent2"/>
              </a:solidFill>
            </a:endParaRPr>
          </a:p>
        </p:txBody>
      </p:sp>
      <p:sp>
        <p:nvSpPr>
          <p:cNvPr id="2" name="Title 2">
            <a:extLst>
              <a:ext uri="{FF2B5EF4-FFF2-40B4-BE49-F238E27FC236}">
                <a16:creationId xmlns:a16="http://schemas.microsoft.com/office/drawing/2014/main" id="{5AB4F68B-527F-4CCF-8A29-3EC5F9D6A887}"/>
              </a:ext>
            </a:extLst>
          </p:cNvPr>
          <p:cNvSpPr txBox="1">
            <a:spLocks/>
          </p:cNvSpPr>
          <p:nvPr/>
        </p:nvSpPr>
        <p:spPr>
          <a:xfrm>
            <a:off x="1321716" y="1776308"/>
            <a:ext cx="10668987" cy="6924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IN" sz="2500">
                <a:ea typeface="+mj-lt"/>
                <a:cs typeface="+mj-lt"/>
              </a:rPr>
              <a:t>Hence</a:t>
            </a:r>
            <a:r>
              <a:rPr lang="en-IN" sz="2500" dirty="0">
                <a:ea typeface="+mj-lt"/>
                <a:cs typeface="+mj-lt"/>
              </a:rPr>
              <a:t>, ML </a:t>
            </a:r>
            <a:r>
              <a:rPr lang="en-IN" sz="2500">
                <a:ea typeface="+mj-lt"/>
                <a:cs typeface="+mj-lt"/>
              </a:rPr>
              <a:t>is  </a:t>
            </a:r>
            <a:r>
              <a:rPr lang="en-IN" sz="2500" dirty="0">
                <a:ea typeface="+mj-lt"/>
                <a:cs typeface="+mj-lt"/>
              </a:rPr>
              <a:t>the </a:t>
            </a:r>
            <a:r>
              <a:rPr lang="en-IN" sz="2500">
                <a:ea typeface="+mj-lt"/>
                <a:cs typeface="+mj-lt"/>
              </a:rPr>
              <a:t>“Art of Seeking Information </a:t>
            </a:r>
            <a:r>
              <a:rPr lang="en-IN" sz="2500" dirty="0">
                <a:ea typeface="+mj-lt"/>
                <a:cs typeface="+mj-lt"/>
              </a:rPr>
              <a:t>and</a:t>
            </a:r>
            <a:r>
              <a:rPr lang="en-IN" sz="2500">
                <a:ea typeface="+mj-lt"/>
                <a:cs typeface="+mj-lt"/>
              </a:rPr>
              <a:t> Meaning from Data”</a:t>
            </a:r>
            <a:endParaRPr lang="en-GB" sz="2500">
              <a:ea typeface="+mj-lt"/>
              <a:cs typeface="+mj-lt"/>
            </a:endParaRPr>
          </a:p>
          <a:p>
            <a:endParaRPr lang="en-GB" sz="2500" dirty="0">
              <a:cs typeface="Segoe UI Semibold"/>
            </a:endParaRPr>
          </a:p>
        </p:txBody>
      </p:sp>
      <p:pic>
        <p:nvPicPr>
          <p:cNvPr id="4" name="Picture 4" descr="A close up of a sign&#10;&#10;Description generated with very high confidence">
            <a:extLst>
              <a:ext uri="{FF2B5EF4-FFF2-40B4-BE49-F238E27FC236}">
                <a16:creationId xmlns:a16="http://schemas.microsoft.com/office/drawing/2014/main" id="{C87ADDA9-E66D-4C8F-BF02-84B8FC8A7758}"/>
              </a:ext>
            </a:extLst>
          </p:cNvPr>
          <p:cNvPicPr>
            <a:picLocks noChangeAspect="1"/>
          </p:cNvPicPr>
          <p:nvPr/>
        </p:nvPicPr>
        <p:blipFill>
          <a:blip r:embed="rId3"/>
          <a:stretch>
            <a:fillRect/>
          </a:stretch>
        </p:blipFill>
        <p:spPr>
          <a:xfrm>
            <a:off x="3242376" y="2573411"/>
            <a:ext cx="4236409" cy="3828828"/>
          </a:xfrm>
          <a:prstGeom prst="rect">
            <a:avLst/>
          </a:prstGeom>
        </p:spPr>
      </p:pic>
    </p:spTree>
    <p:extLst>
      <p:ext uri="{BB962C8B-B14F-4D97-AF65-F5344CB8AC3E}">
        <p14:creationId xmlns:p14="http://schemas.microsoft.com/office/powerpoint/2010/main" val="2176089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1451" y="845461"/>
            <a:ext cx="11176987" cy="609398"/>
          </a:xfrm>
        </p:spPr>
        <p:txBody>
          <a:bodyPr/>
          <a:lstStyle/>
          <a:p>
            <a:r>
              <a:rPr lang="en-US" sz="4400">
                <a:solidFill>
                  <a:schemeClr val="accent2"/>
                </a:solidFill>
                <a:cs typeface="Segoe UI"/>
              </a:rPr>
              <a:t>What is Machine Learning ?</a:t>
            </a:r>
            <a:endParaRPr lang="en-US">
              <a:solidFill>
                <a:schemeClr val="accent2"/>
              </a:solidFill>
            </a:endParaRPr>
          </a:p>
        </p:txBody>
      </p:sp>
      <p:pic>
        <p:nvPicPr>
          <p:cNvPr id="4" name="Picture 4" descr="A picture containing box&#10;&#10;Description generated with very high confidence">
            <a:extLst>
              <a:ext uri="{FF2B5EF4-FFF2-40B4-BE49-F238E27FC236}">
                <a16:creationId xmlns:a16="http://schemas.microsoft.com/office/drawing/2014/main" id="{14CD7176-0756-4B00-BC63-3D4C32B7716F}"/>
              </a:ext>
            </a:extLst>
          </p:cNvPr>
          <p:cNvPicPr>
            <a:picLocks noChangeAspect="1"/>
          </p:cNvPicPr>
          <p:nvPr/>
        </p:nvPicPr>
        <p:blipFill>
          <a:blip r:embed="rId3"/>
          <a:stretch>
            <a:fillRect/>
          </a:stretch>
        </p:blipFill>
        <p:spPr>
          <a:xfrm>
            <a:off x="2146005" y="1708361"/>
            <a:ext cx="6881037" cy="4708323"/>
          </a:xfrm>
          <a:prstGeom prst="rect">
            <a:avLst/>
          </a:prstGeom>
        </p:spPr>
      </p:pic>
    </p:spTree>
    <p:extLst>
      <p:ext uri="{BB962C8B-B14F-4D97-AF65-F5344CB8AC3E}">
        <p14:creationId xmlns:p14="http://schemas.microsoft.com/office/powerpoint/2010/main" val="800486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7451" y="1287262"/>
            <a:ext cx="11176987" cy="1691597"/>
          </a:xfrm>
        </p:spPr>
        <p:txBody>
          <a:bodyPr/>
          <a:lstStyle/>
          <a:p>
            <a:r>
              <a:rPr lang="en-US" sz="4400" dirty="0">
                <a:solidFill>
                  <a:schemeClr val="accent2"/>
                </a:solidFill>
              </a:rPr>
              <a:t>Some Applications of Machine Learning </a:t>
            </a:r>
          </a:p>
        </p:txBody>
      </p:sp>
    </p:spTree>
    <p:extLst>
      <p:ext uri="{BB962C8B-B14F-4D97-AF65-F5344CB8AC3E}">
        <p14:creationId xmlns:p14="http://schemas.microsoft.com/office/powerpoint/2010/main" val="2838556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F557D-D101-44F0-9125-C70B6A8E14EC}"/>
              </a:ext>
            </a:extLst>
          </p:cNvPr>
          <p:cNvSpPr>
            <a:spLocks noGrp="1"/>
          </p:cNvSpPr>
          <p:nvPr>
            <p:ph type="title"/>
          </p:nvPr>
        </p:nvSpPr>
        <p:spPr/>
        <p:txBody>
          <a:bodyPr/>
          <a:lstStyle/>
          <a:p>
            <a:r>
              <a:rPr lang="en-IN" dirty="0"/>
              <a:t>Photo Tagging</a:t>
            </a:r>
          </a:p>
        </p:txBody>
      </p:sp>
      <p:pic>
        <p:nvPicPr>
          <p:cNvPr id="4" name="Content Placeholder 4">
            <a:extLst>
              <a:ext uri="{FF2B5EF4-FFF2-40B4-BE49-F238E27FC236}">
                <a16:creationId xmlns:a16="http://schemas.microsoft.com/office/drawing/2014/main" id="{29E2A1DD-75AF-4655-869C-C4A95F7ABF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2399" y="1514475"/>
            <a:ext cx="6287335" cy="3275340"/>
          </a:xfrm>
          <a:prstGeom prst="rect">
            <a:avLst/>
          </a:prstGeom>
        </p:spPr>
      </p:pic>
      <p:pic>
        <p:nvPicPr>
          <p:cNvPr id="5" name="Picture 4">
            <a:extLst>
              <a:ext uri="{FF2B5EF4-FFF2-40B4-BE49-F238E27FC236}">
                <a16:creationId xmlns:a16="http://schemas.microsoft.com/office/drawing/2014/main" id="{2FB6B0FB-BA9B-40C9-8BFC-AD5B7ACE90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1105" y="3226001"/>
            <a:ext cx="3372716" cy="3152756"/>
          </a:xfrm>
          <a:prstGeom prst="rect">
            <a:avLst/>
          </a:prstGeom>
        </p:spPr>
      </p:pic>
      <p:sp>
        <p:nvSpPr>
          <p:cNvPr id="6" name="TextBox 5">
            <a:extLst>
              <a:ext uri="{FF2B5EF4-FFF2-40B4-BE49-F238E27FC236}">
                <a16:creationId xmlns:a16="http://schemas.microsoft.com/office/drawing/2014/main" id="{78968BAE-4F7D-4CA6-95D1-B83712263D96}"/>
              </a:ext>
            </a:extLst>
          </p:cNvPr>
          <p:cNvSpPr txBox="1"/>
          <p:nvPr/>
        </p:nvSpPr>
        <p:spPr>
          <a:xfrm>
            <a:off x="6958584" y="6515148"/>
            <a:ext cx="5138928" cy="246221"/>
          </a:xfrm>
          <a:prstGeom prst="rect">
            <a:avLst/>
          </a:prstGeom>
          <a:noFill/>
        </p:spPr>
        <p:txBody>
          <a:bodyPr wrap="square" lIns="0" tIns="0" rIns="0" bIns="0" rtlCol="0">
            <a:spAutoFit/>
          </a:bodyPr>
          <a:lstStyle/>
          <a:p>
            <a:pPr algn="l"/>
            <a:r>
              <a:rPr lang="en-IN" sz="1600" dirty="0">
                <a:gradFill>
                  <a:gsLst>
                    <a:gs pos="2917">
                      <a:schemeClr val="tx1"/>
                    </a:gs>
                    <a:gs pos="30000">
                      <a:schemeClr val="tx1"/>
                    </a:gs>
                  </a:gsLst>
                  <a:lin ang="5400000" scaled="0"/>
                </a:gradFill>
              </a:rPr>
              <a:t>The Machine Learning &amp; Deep Learning Show: Lecture 01</a:t>
            </a:r>
          </a:p>
        </p:txBody>
      </p:sp>
    </p:spTree>
    <p:extLst>
      <p:ext uri="{BB962C8B-B14F-4D97-AF65-F5344CB8AC3E}">
        <p14:creationId xmlns:p14="http://schemas.microsoft.com/office/powerpoint/2010/main" val="250283651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F557D-D101-44F0-9125-C70B6A8E14EC}"/>
              </a:ext>
            </a:extLst>
          </p:cNvPr>
          <p:cNvSpPr>
            <a:spLocks noGrp="1"/>
          </p:cNvSpPr>
          <p:nvPr>
            <p:ph type="title"/>
          </p:nvPr>
        </p:nvSpPr>
        <p:spPr/>
        <p:txBody>
          <a:bodyPr/>
          <a:lstStyle/>
          <a:p>
            <a:r>
              <a:rPr lang="en-IN" dirty="0"/>
              <a:t>Product Recommendation </a:t>
            </a:r>
          </a:p>
        </p:txBody>
      </p:sp>
      <p:pic>
        <p:nvPicPr>
          <p:cNvPr id="6" name="Content Placeholder 3">
            <a:extLst>
              <a:ext uri="{FF2B5EF4-FFF2-40B4-BE49-F238E27FC236}">
                <a16:creationId xmlns:a16="http://schemas.microsoft.com/office/drawing/2014/main" id="{2D4AB701-7B5C-495F-9189-E64185A3277B}"/>
              </a:ext>
            </a:extLst>
          </p:cNvPr>
          <p:cNvPicPr>
            <a:picLocks noChangeAspect="1"/>
          </p:cNvPicPr>
          <p:nvPr/>
        </p:nvPicPr>
        <p:blipFill rotWithShape="1">
          <a:blip r:embed="rId2"/>
          <a:srcRect t="14263" b="11473"/>
          <a:stretch/>
        </p:blipFill>
        <p:spPr>
          <a:xfrm>
            <a:off x="749571" y="1569417"/>
            <a:ext cx="10525069" cy="4515728"/>
          </a:xfrm>
          <a:prstGeom prst="rect">
            <a:avLst/>
          </a:prstGeom>
        </p:spPr>
      </p:pic>
      <p:sp>
        <p:nvSpPr>
          <p:cNvPr id="7" name="TextBox 6">
            <a:extLst>
              <a:ext uri="{FF2B5EF4-FFF2-40B4-BE49-F238E27FC236}">
                <a16:creationId xmlns:a16="http://schemas.microsoft.com/office/drawing/2014/main" id="{38D157B1-6CC2-464E-81B4-D44644F2761D}"/>
              </a:ext>
            </a:extLst>
          </p:cNvPr>
          <p:cNvSpPr txBox="1"/>
          <p:nvPr/>
        </p:nvSpPr>
        <p:spPr>
          <a:xfrm>
            <a:off x="6958584" y="6515148"/>
            <a:ext cx="5138928" cy="246221"/>
          </a:xfrm>
          <a:prstGeom prst="rect">
            <a:avLst/>
          </a:prstGeom>
          <a:noFill/>
        </p:spPr>
        <p:txBody>
          <a:bodyPr wrap="square" lIns="0" tIns="0" rIns="0" bIns="0" rtlCol="0">
            <a:spAutoFit/>
          </a:bodyPr>
          <a:lstStyle/>
          <a:p>
            <a:pPr algn="l"/>
            <a:r>
              <a:rPr lang="en-IN" sz="1600" dirty="0">
                <a:gradFill>
                  <a:gsLst>
                    <a:gs pos="2917">
                      <a:schemeClr val="tx1"/>
                    </a:gs>
                    <a:gs pos="30000">
                      <a:schemeClr val="tx1"/>
                    </a:gs>
                  </a:gsLst>
                  <a:lin ang="5400000" scaled="0"/>
                </a:gradFill>
              </a:rPr>
              <a:t>The Machine Learning &amp; Deep Learning Show: Lecture 01</a:t>
            </a:r>
          </a:p>
        </p:txBody>
      </p:sp>
    </p:spTree>
    <p:extLst>
      <p:ext uri="{BB962C8B-B14F-4D97-AF65-F5344CB8AC3E}">
        <p14:creationId xmlns:p14="http://schemas.microsoft.com/office/powerpoint/2010/main" val="118978263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F557D-D101-44F0-9125-C70B6A8E14EC}"/>
              </a:ext>
            </a:extLst>
          </p:cNvPr>
          <p:cNvSpPr>
            <a:spLocks noGrp="1"/>
          </p:cNvSpPr>
          <p:nvPr>
            <p:ph type="title"/>
          </p:nvPr>
        </p:nvSpPr>
        <p:spPr>
          <a:xfrm>
            <a:off x="625893" y="626533"/>
            <a:ext cx="11018520" cy="553998"/>
          </a:xfrm>
        </p:spPr>
        <p:txBody>
          <a:bodyPr/>
          <a:lstStyle/>
          <a:p>
            <a:r>
              <a:rPr lang="en-IN" dirty="0"/>
              <a:t>Self Driving Car</a:t>
            </a:r>
          </a:p>
        </p:txBody>
      </p:sp>
      <p:pic>
        <p:nvPicPr>
          <p:cNvPr id="6" name="Content Placeholder 4">
            <a:extLst>
              <a:ext uri="{FF2B5EF4-FFF2-40B4-BE49-F238E27FC236}">
                <a16:creationId xmlns:a16="http://schemas.microsoft.com/office/drawing/2014/main" id="{D48A91AD-3367-45A3-BF82-22FA004ACE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979" y="2997200"/>
            <a:ext cx="5647224" cy="3121660"/>
          </a:xfrm>
          <a:prstGeom prst="rect">
            <a:avLst/>
          </a:prstGeom>
        </p:spPr>
      </p:pic>
      <p:pic>
        <p:nvPicPr>
          <p:cNvPr id="7" name="Picture 6">
            <a:extLst>
              <a:ext uri="{FF2B5EF4-FFF2-40B4-BE49-F238E27FC236}">
                <a16:creationId xmlns:a16="http://schemas.microsoft.com/office/drawing/2014/main" id="{1912E95F-28C9-4894-A898-F79107FB44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3307" y="1963681"/>
            <a:ext cx="5612373" cy="3156960"/>
          </a:xfrm>
          <a:prstGeom prst="rect">
            <a:avLst/>
          </a:prstGeom>
        </p:spPr>
      </p:pic>
      <p:sp>
        <p:nvSpPr>
          <p:cNvPr id="8" name="TextBox 7">
            <a:extLst>
              <a:ext uri="{FF2B5EF4-FFF2-40B4-BE49-F238E27FC236}">
                <a16:creationId xmlns:a16="http://schemas.microsoft.com/office/drawing/2014/main" id="{C0498343-7A84-4A4A-8B5F-A819FBF270B2}"/>
              </a:ext>
            </a:extLst>
          </p:cNvPr>
          <p:cNvSpPr txBox="1"/>
          <p:nvPr/>
        </p:nvSpPr>
        <p:spPr>
          <a:xfrm>
            <a:off x="6958584" y="6515148"/>
            <a:ext cx="5138928" cy="246221"/>
          </a:xfrm>
          <a:prstGeom prst="rect">
            <a:avLst/>
          </a:prstGeom>
          <a:noFill/>
        </p:spPr>
        <p:txBody>
          <a:bodyPr wrap="square" lIns="0" tIns="0" rIns="0" bIns="0" rtlCol="0">
            <a:spAutoFit/>
          </a:bodyPr>
          <a:lstStyle/>
          <a:p>
            <a:pPr algn="l"/>
            <a:r>
              <a:rPr lang="en-IN" sz="1600" dirty="0">
                <a:gradFill>
                  <a:gsLst>
                    <a:gs pos="2917">
                      <a:schemeClr val="tx1"/>
                    </a:gs>
                    <a:gs pos="30000">
                      <a:schemeClr val="tx1"/>
                    </a:gs>
                  </a:gsLst>
                  <a:lin ang="5400000" scaled="0"/>
                </a:gradFill>
              </a:rPr>
              <a:t>The Machine Learning &amp; Deep Learning Show: Lecture 01</a:t>
            </a:r>
          </a:p>
        </p:txBody>
      </p:sp>
    </p:spTree>
    <p:extLst>
      <p:ext uri="{BB962C8B-B14F-4D97-AF65-F5344CB8AC3E}">
        <p14:creationId xmlns:p14="http://schemas.microsoft.com/office/powerpoint/2010/main" val="88312096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3031" y="1158653"/>
            <a:ext cx="11176987" cy="2326791"/>
          </a:xfrm>
        </p:spPr>
        <p:txBody>
          <a:bodyPr/>
          <a:lstStyle/>
          <a:p>
            <a:r>
              <a:rPr lang="en-US" sz="4400" dirty="0">
                <a:solidFill>
                  <a:schemeClr val="accent2"/>
                </a:solidFill>
                <a:cs typeface="Segoe UI"/>
              </a:rPr>
              <a:t>What are your favorite application of Machine Learning?</a:t>
            </a:r>
            <a:br>
              <a:rPr lang="en-US" sz="4400" dirty="0"/>
            </a:br>
            <a:br>
              <a:rPr lang="en-US" sz="4400" dirty="0"/>
            </a:br>
            <a:r>
              <a:rPr lang="en-US">
                <a:cs typeface="Segoe UI"/>
              </a:rPr>
              <a:t>Write it down in the chat/comment section below</a:t>
            </a:r>
          </a:p>
        </p:txBody>
      </p:sp>
    </p:spTree>
    <p:extLst>
      <p:ext uri="{BB962C8B-B14F-4D97-AF65-F5344CB8AC3E}">
        <p14:creationId xmlns:p14="http://schemas.microsoft.com/office/powerpoint/2010/main" val="296020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a:lstStyle/>
          <a:p>
            <a:r>
              <a:rPr lang="en-US">
                <a:solidFill>
                  <a:schemeClr val="accent2"/>
                </a:solidFill>
                <a:cs typeface="Segoe UI"/>
              </a:rPr>
              <a:t>Some more terms</a:t>
            </a:r>
            <a:endParaRPr lang="en-US">
              <a:solidFill>
                <a:schemeClr val="accent2"/>
              </a:solidFill>
            </a:endParaRPr>
          </a:p>
        </p:txBody>
      </p:sp>
      <p:sp>
        <p:nvSpPr>
          <p:cNvPr id="7" name="TextBox 6">
            <a:extLst>
              <a:ext uri="{FF2B5EF4-FFF2-40B4-BE49-F238E27FC236}">
                <a16:creationId xmlns:a16="http://schemas.microsoft.com/office/drawing/2014/main" id="{0E09614B-25C0-400B-B886-D2D7B9B685D1}"/>
              </a:ext>
            </a:extLst>
          </p:cNvPr>
          <p:cNvSpPr txBox="1"/>
          <p:nvPr/>
        </p:nvSpPr>
        <p:spPr>
          <a:xfrm>
            <a:off x="6855103" y="6477518"/>
            <a:ext cx="5251816" cy="246221"/>
          </a:xfrm>
          <a:prstGeom prst="rect">
            <a:avLst/>
          </a:prstGeom>
          <a:noFill/>
        </p:spPr>
        <p:txBody>
          <a:bodyPr wrap="square" lIns="0" tIns="0" rIns="0" bIns="0" rtlCol="0">
            <a:spAutoFit/>
          </a:bodyPr>
          <a:lstStyle/>
          <a:p>
            <a:pPr algn="l"/>
            <a:r>
              <a:rPr lang="en-IN" sz="1600" dirty="0">
                <a:gradFill>
                  <a:gsLst>
                    <a:gs pos="2917">
                      <a:schemeClr val="tx1"/>
                    </a:gs>
                    <a:gs pos="30000">
                      <a:schemeClr val="tx1"/>
                    </a:gs>
                  </a:gsLst>
                  <a:lin ang="5400000" scaled="0"/>
                </a:gradFill>
              </a:rPr>
              <a:t>The Machine Learning &amp; Deep Learning Show: Lecture 01</a:t>
            </a:r>
          </a:p>
        </p:txBody>
      </p:sp>
      <p:pic>
        <p:nvPicPr>
          <p:cNvPr id="3" name="Picture 3" descr="A screenshot of a cell phone&#10;&#10;Description generated with very high confidence">
            <a:extLst>
              <a:ext uri="{FF2B5EF4-FFF2-40B4-BE49-F238E27FC236}">
                <a16:creationId xmlns:a16="http://schemas.microsoft.com/office/drawing/2014/main" id="{1B143C03-9A49-4FB9-BC5B-96BBAB04763A}"/>
              </a:ext>
            </a:extLst>
          </p:cNvPr>
          <p:cNvPicPr>
            <a:picLocks noChangeAspect="1"/>
          </p:cNvPicPr>
          <p:nvPr/>
        </p:nvPicPr>
        <p:blipFill>
          <a:blip r:embed="rId3"/>
          <a:stretch>
            <a:fillRect/>
          </a:stretch>
        </p:blipFill>
        <p:spPr>
          <a:xfrm>
            <a:off x="1596554" y="1940748"/>
            <a:ext cx="8867187" cy="3691466"/>
          </a:xfrm>
          <a:prstGeom prst="rect">
            <a:avLst/>
          </a:prstGeom>
        </p:spPr>
      </p:pic>
      <p:sp>
        <p:nvSpPr>
          <p:cNvPr id="4" name="TextBox 3">
            <a:extLst>
              <a:ext uri="{FF2B5EF4-FFF2-40B4-BE49-F238E27FC236}">
                <a16:creationId xmlns:a16="http://schemas.microsoft.com/office/drawing/2014/main" id="{5A26FBB9-9008-447D-BABC-88C2263F7987}"/>
              </a:ext>
            </a:extLst>
          </p:cNvPr>
          <p:cNvSpPr txBox="1"/>
          <p:nvPr/>
        </p:nvSpPr>
        <p:spPr>
          <a:xfrm>
            <a:off x="4658548" y="3388548"/>
            <a:ext cx="2743200"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endParaRPr lang="en-US" sz="2000" dirty="0">
              <a:latin typeface="Google Sans"/>
            </a:endParaRPr>
          </a:p>
        </p:txBody>
      </p:sp>
    </p:spTree>
    <p:extLst>
      <p:ext uri="{BB962C8B-B14F-4D97-AF65-F5344CB8AC3E}">
        <p14:creationId xmlns:p14="http://schemas.microsoft.com/office/powerpoint/2010/main" val="2286901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22228EF-1EA0-4BD4-BB2E-AC87BDE8B304}"/>
              </a:ext>
            </a:extLst>
          </p:cNvPr>
          <p:cNvSpPr/>
          <p:nvPr/>
        </p:nvSpPr>
        <p:spPr bwMode="auto">
          <a:xfrm>
            <a:off x="393405" y="1279451"/>
            <a:ext cx="11148236" cy="493705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FFFFFF"/>
              </a:solidFill>
              <a:highlight>
                <a:srgbClr val="FFFF00"/>
              </a:highlight>
              <a:ea typeface="Segoe UI" pitchFamily="34" charset="0"/>
              <a:cs typeface="Segoe UI" pitchFamily="34" charset="0"/>
            </a:endParaRPr>
          </a:p>
        </p:txBody>
      </p:sp>
      <p:sp>
        <p:nvSpPr>
          <p:cNvPr id="2" name="Title 1"/>
          <p:cNvSpPr>
            <a:spLocks noGrp="1"/>
          </p:cNvSpPr>
          <p:nvPr>
            <p:ph type="title"/>
          </p:nvPr>
        </p:nvSpPr>
        <p:spPr>
          <a:xfrm>
            <a:off x="588263" y="457200"/>
            <a:ext cx="11018520" cy="553998"/>
          </a:xfrm>
        </p:spPr>
        <p:txBody>
          <a:bodyPr/>
          <a:lstStyle/>
          <a:p>
            <a:r>
              <a:rPr lang="en-US">
                <a:solidFill>
                  <a:schemeClr val="accent2"/>
                </a:solidFill>
                <a:cs typeface="Segoe UI"/>
              </a:rPr>
              <a:t>Some more terms</a:t>
            </a:r>
            <a:endParaRPr lang="en-US">
              <a:solidFill>
                <a:schemeClr val="accent2"/>
              </a:solidFill>
            </a:endParaRPr>
          </a:p>
        </p:txBody>
      </p:sp>
      <p:sp>
        <p:nvSpPr>
          <p:cNvPr id="7" name="TextBox 6">
            <a:extLst>
              <a:ext uri="{FF2B5EF4-FFF2-40B4-BE49-F238E27FC236}">
                <a16:creationId xmlns:a16="http://schemas.microsoft.com/office/drawing/2014/main" id="{0E09614B-25C0-400B-B886-D2D7B9B685D1}"/>
              </a:ext>
            </a:extLst>
          </p:cNvPr>
          <p:cNvSpPr txBox="1"/>
          <p:nvPr/>
        </p:nvSpPr>
        <p:spPr>
          <a:xfrm>
            <a:off x="6855103" y="6477518"/>
            <a:ext cx="5251816" cy="246221"/>
          </a:xfrm>
          <a:prstGeom prst="rect">
            <a:avLst/>
          </a:prstGeom>
          <a:noFill/>
        </p:spPr>
        <p:txBody>
          <a:bodyPr wrap="square" lIns="0" tIns="0" rIns="0" bIns="0" rtlCol="0">
            <a:spAutoFit/>
          </a:bodyPr>
          <a:lstStyle/>
          <a:p>
            <a:pPr algn="l"/>
            <a:r>
              <a:rPr lang="en-IN" sz="1600" dirty="0">
                <a:gradFill>
                  <a:gsLst>
                    <a:gs pos="2917">
                      <a:schemeClr val="tx1"/>
                    </a:gs>
                    <a:gs pos="30000">
                      <a:schemeClr val="tx1"/>
                    </a:gs>
                  </a:gsLst>
                  <a:lin ang="5400000" scaled="0"/>
                </a:gradFill>
              </a:rPr>
              <a:t>The Machine Learning &amp; Deep Learning Show: Lecture 01</a:t>
            </a:r>
          </a:p>
        </p:txBody>
      </p:sp>
      <p:sp>
        <p:nvSpPr>
          <p:cNvPr id="4" name="TextBox 3">
            <a:extLst>
              <a:ext uri="{FF2B5EF4-FFF2-40B4-BE49-F238E27FC236}">
                <a16:creationId xmlns:a16="http://schemas.microsoft.com/office/drawing/2014/main" id="{5A26FBB9-9008-447D-BABC-88C2263F7987}"/>
              </a:ext>
            </a:extLst>
          </p:cNvPr>
          <p:cNvSpPr txBox="1"/>
          <p:nvPr/>
        </p:nvSpPr>
        <p:spPr>
          <a:xfrm>
            <a:off x="4658548" y="3388548"/>
            <a:ext cx="2743200"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endParaRPr lang="en-US" sz="2000" dirty="0">
              <a:latin typeface="Google Sans"/>
            </a:endParaRPr>
          </a:p>
        </p:txBody>
      </p:sp>
      <p:pic>
        <p:nvPicPr>
          <p:cNvPr id="5" name="Picture 5" descr="A close up of text on a black background&#10;&#10;Description generated with high confidence">
            <a:extLst>
              <a:ext uri="{FF2B5EF4-FFF2-40B4-BE49-F238E27FC236}">
                <a16:creationId xmlns:a16="http://schemas.microsoft.com/office/drawing/2014/main" id="{FBC72D03-F812-4A10-8FE1-937B840E838E}"/>
              </a:ext>
            </a:extLst>
          </p:cNvPr>
          <p:cNvPicPr>
            <a:picLocks noChangeAspect="1"/>
          </p:cNvPicPr>
          <p:nvPr/>
        </p:nvPicPr>
        <p:blipFill>
          <a:blip r:embed="rId3"/>
          <a:stretch>
            <a:fillRect/>
          </a:stretch>
        </p:blipFill>
        <p:spPr>
          <a:xfrm>
            <a:off x="1127162" y="1689249"/>
            <a:ext cx="9698443" cy="4028852"/>
          </a:xfrm>
          <a:prstGeom prst="rect">
            <a:avLst/>
          </a:prstGeom>
        </p:spPr>
      </p:pic>
    </p:spTree>
    <p:extLst>
      <p:ext uri="{BB962C8B-B14F-4D97-AF65-F5344CB8AC3E}">
        <p14:creationId xmlns:p14="http://schemas.microsoft.com/office/powerpoint/2010/main" val="39933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703C2-80D5-4AB7-9F47-32914460CC64}"/>
              </a:ext>
            </a:extLst>
          </p:cNvPr>
          <p:cNvSpPr>
            <a:spLocks noGrp="1"/>
          </p:cNvSpPr>
          <p:nvPr>
            <p:ph type="title"/>
          </p:nvPr>
        </p:nvSpPr>
        <p:spPr/>
        <p:txBody>
          <a:bodyPr/>
          <a:lstStyle/>
          <a:p>
            <a:r>
              <a:rPr lang="en-IN" dirty="0">
                <a:solidFill>
                  <a:schemeClr val="accent2"/>
                </a:solidFill>
              </a:rPr>
              <a:t>Congratulations!</a:t>
            </a:r>
          </a:p>
        </p:txBody>
      </p:sp>
      <p:sp>
        <p:nvSpPr>
          <p:cNvPr id="4" name="Text Placeholder 3">
            <a:extLst>
              <a:ext uri="{FF2B5EF4-FFF2-40B4-BE49-F238E27FC236}">
                <a16:creationId xmlns:a16="http://schemas.microsoft.com/office/drawing/2014/main" id="{BBC48984-CED0-4303-AC5B-1C16CC2A3A4F}"/>
              </a:ext>
            </a:extLst>
          </p:cNvPr>
          <p:cNvSpPr>
            <a:spLocks noGrp="1"/>
          </p:cNvSpPr>
          <p:nvPr>
            <p:ph type="body" sz="quarter" idx="10"/>
          </p:nvPr>
        </p:nvSpPr>
        <p:spPr bwMode="auto">
          <a:xfrm>
            <a:off x="588263" y="1517396"/>
            <a:ext cx="2422588" cy="2308225"/>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2800" b="1" dirty="0">
                <a:solidFill>
                  <a:schemeClr val="tx1"/>
                </a:solidFill>
                <a:ea typeface="Segoe UI" pitchFamily="34" charset="0"/>
                <a:cs typeface="Segoe UI" pitchFamily="34" charset="0"/>
              </a:rPr>
              <a:t>Acceptance Rate</a:t>
            </a:r>
            <a:br>
              <a:rPr lang="en-IN" sz="2800" b="1" dirty="0">
                <a:solidFill>
                  <a:schemeClr val="tx1"/>
                </a:solidFill>
                <a:ea typeface="Segoe UI" pitchFamily="34" charset="0"/>
                <a:cs typeface="Segoe UI" pitchFamily="34" charset="0"/>
              </a:rPr>
            </a:br>
            <a:r>
              <a:rPr lang="en-IN" sz="6600" b="1" dirty="0">
                <a:solidFill>
                  <a:schemeClr val="tx1"/>
                </a:solidFill>
                <a:ea typeface="Segoe UI" pitchFamily="34" charset="0"/>
                <a:cs typeface="Segoe UI" pitchFamily="34" charset="0"/>
              </a:rPr>
              <a:t>12%</a:t>
            </a:r>
            <a:br>
              <a:rPr lang="en-IN" sz="2800" b="1" dirty="0">
                <a:solidFill>
                  <a:schemeClr val="tx1"/>
                </a:solidFill>
                <a:ea typeface="Segoe UI" pitchFamily="34" charset="0"/>
                <a:cs typeface="Segoe UI" pitchFamily="34" charset="0"/>
              </a:rPr>
            </a:br>
            <a:endParaRPr lang="en-IN" sz="2800" b="1" dirty="0">
              <a:solidFill>
                <a:schemeClr val="tx1"/>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719C05CE-CB9B-46B2-9217-33829FA6A8F2}"/>
              </a:ext>
            </a:extLst>
          </p:cNvPr>
          <p:cNvSpPr txBox="1">
            <a:spLocks/>
          </p:cNvSpPr>
          <p:nvPr/>
        </p:nvSpPr>
        <p:spPr bwMode="auto">
          <a:xfrm>
            <a:off x="588263" y="3825621"/>
            <a:ext cx="1725170" cy="1807083"/>
          </a:xfrm>
          <a:prstGeom prst="rect">
            <a:avLst/>
          </a:prstGeom>
          <a:solidFill>
            <a:srgbClr val="00B050"/>
          </a:solid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lt1"/>
                </a:solidFill>
                <a:latin typeface="+mn-lt"/>
                <a:ea typeface="+mn-ea"/>
                <a:cs typeface="+mn-cs"/>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lt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lt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lt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lt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algn="ctr" defTabSz="932472" fontAlgn="base">
              <a:spcBef>
                <a:spcPct val="0"/>
              </a:spcBef>
              <a:spcAft>
                <a:spcPct val="0"/>
              </a:spcAft>
            </a:pPr>
            <a:r>
              <a:rPr lang="en-IN" sz="9600" b="1" dirty="0">
                <a:solidFill>
                  <a:schemeClr val="tx1"/>
                </a:solidFill>
                <a:ea typeface="Segoe UI" pitchFamily="34" charset="0"/>
                <a:cs typeface="Segoe UI" pitchFamily="34" charset="0"/>
              </a:rPr>
              <a:t>4</a:t>
            </a:r>
          </a:p>
        </p:txBody>
      </p:sp>
      <p:sp>
        <p:nvSpPr>
          <p:cNvPr id="6" name="Text Placeholder 3">
            <a:extLst>
              <a:ext uri="{FF2B5EF4-FFF2-40B4-BE49-F238E27FC236}">
                <a16:creationId xmlns:a16="http://schemas.microsoft.com/office/drawing/2014/main" id="{02A5FAB0-167F-468D-AF4A-990681B58A16}"/>
              </a:ext>
            </a:extLst>
          </p:cNvPr>
          <p:cNvSpPr txBox="1">
            <a:spLocks/>
          </p:cNvSpPr>
          <p:nvPr/>
        </p:nvSpPr>
        <p:spPr bwMode="auto">
          <a:xfrm>
            <a:off x="2249422" y="3825621"/>
            <a:ext cx="3758185" cy="1807083"/>
          </a:xfrm>
          <a:prstGeom prst="rect">
            <a:avLst/>
          </a:prstGeom>
          <a:solidFill>
            <a:srgbClr val="00B050"/>
          </a:solid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lt1"/>
                </a:solidFill>
                <a:latin typeface="+mn-lt"/>
                <a:ea typeface="+mn-ea"/>
                <a:cs typeface="+mn-cs"/>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lt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lt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lt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lt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algn="ctr" defTabSz="932472" fontAlgn="base">
              <a:spcBef>
                <a:spcPct val="0"/>
              </a:spcBef>
              <a:spcAft>
                <a:spcPct val="0"/>
              </a:spcAft>
            </a:pPr>
            <a:endParaRPr lang="en-IN" sz="3200" b="1" dirty="0">
              <a:solidFill>
                <a:schemeClr val="tx1"/>
              </a:solidFill>
              <a:ea typeface="Segoe UI" pitchFamily="34" charset="0"/>
              <a:cs typeface="Segoe UI" pitchFamily="34" charset="0"/>
            </a:endParaRPr>
          </a:p>
          <a:p>
            <a:pPr algn="ctr" defTabSz="932472" fontAlgn="base">
              <a:spcBef>
                <a:spcPct val="0"/>
              </a:spcBef>
              <a:spcAft>
                <a:spcPct val="0"/>
              </a:spcAft>
            </a:pPr>
            <a:r>
              <a:rPr lang="en-IN" sz="3200" b="1" dirty="0">
                <a:solidFill>
                  <a:schemeClr val="tx1"/>
                </a:solidFill>
                <a:ea typeface="Segoe UI" pitchFamily="34" charset="0"/>
                <a:cs typeface="Segoe UI" pitchFamily="34" charset="0"/>
              </a:rPr>
              <a:t>Countries</a:t>
            </a:r>
          </a:p>
        </p:txBody>
      </p:sp>
      <p:graphicFrame>
        <p:nvGraphicFramePr>
          <p:cNvPr id="9" name="Chart 8">
            <a:extLst>
              <a:ext uri="{FF2B5EF4-FFF2-40B4-BE49-F238E27FC236}">
                <a16:creationId xmlns:a16="http://schemas.microsoft.com/office/drawing/2014/main" id="{014B2602-60DC-4FCC-8FB9-5CC08A18CCE8}"/>
              </a:ext>
            </a:extLst>
          </p:cNvPr>
          <p:cNvGraphicFramePr/>
          <p:nvPr>
            <p:extLst>
              <p:ext uri="{D42A27DB-BD31-4B8C-83A1-F6EECF244321}">
                <p14:modId xmlns:p14="http://schemas.microsoft.com/office/powerpoint/2010/main" val="1828114008"/>
              </p:ext>
            </p:extLst>
          </p:nvPr>
        </p:nvGraphicFramePr>
        <p:xfrm>
          <a:off x="7668766" y="1088136"/>
          <a:ext cx="3934971" cy="470001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3241532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a:lstStyle/>
          <a:p>
            <a:r>
              <a:rPr lang="en-US">
                <a:solidFill>
                  <a:schemeClr val="accent2"/>
                </a:solidFill>
                <a:cs typeface="Segoe UI"/>
              </a:rPr>
              <a:t>Deep Learning </a:t>
            </a:r>
            <a:endParaRPr lang="en-US">
              <a:solidFill>
                <a:schemeClr val="accent2"/>
              </a:solidFill>
            </a:endParaRPr>
          </a:p>
        </p:txBody>
      </p:sp>
      <p:sp>
        <p:nvSpPr>
          <p:cNvPr id="7" name="TextBox 6">
            <a:extLst>
              <a:ext uri="{FF2B5EF4-FFF2-40B4-BE49-F238E27FC236}">
                <a16:creationId xmlns:a16="http://schemas.microsoft.com/office/drawing/2014/main" id="{0E09614B-25C0-400B-B886-D2D7B9B685D1}"/>
              </a:ext>
            </a:extLst>
          </p:cNvPr>
          <p:cNvSpPr txBox="1"/>
          <p:nvPr/>
        </p:nvSpPr>
        <p:spPr>
          <a:xfrm>
            <a:off x="6855103" y="6477518"/>
            <a:ext cx="5251816" cy="246221"/>
          </a:xfrm>
          <a:prstGeom prst="rect">
            <a:avLst/>
          </a:prstGeom>
          <a:noFill/>
        </p:spPr>
        <p:txBody>
          <a:bodyPr wrap="square" lIns="0" tIns="0" rIns="0" bIns="0" rtlCol="0">
            <a:spAutoFit/>
          </a:bodyPr>
          <a:lstStyle/>
          <a:p>
            <a:pPr algn="l"/>
            <a:r>
              <a:rPr lang="en-IN" sz="1600" dirty="0">
                <a:gradFill>
                  <a:gsLst>
                    <a:gs pos="2917">
                      <a:schemeClr val="tx1"/>
                    </a:gs>
                    <a:gs pos="30000">
                      <a:schemeClr val="tx1"/>
                    </a:gs>
                  </a:gsLst>
                  <a:lin ang="5400000" scaled="0"/>
                </a:gradFill>
              </a:rPr>
              <a:t>The Machine Learning &amp; Deep Learning Show: Lecture 01</a:t>
            </a:r>
          </a:p>
        </p:txBody>
      </p:sp>
      <p:sp>
        <p:nvSpPr>
          <p:cNvPr id="4" name="TextBox 3">
            <a:extLst>
              <a:ext uri="{FF2B5EF4-FFF2-40B4-BE49-F238E27FC236}">
                <a16:creationId xmlns:a16="http://schemas.microsoft.com/office/drawing/2014/main" id="{5A26FBB9-9008-447D-BABC-88C2263F7987}"/>
              </a:ext>
            </a:extLst>
          </p:cNvPr>
          <p:cNvSpPr txBox="1"/>
          <p:nvPr/>
        </p:nvSpPr>
        <p:spPr>
          <a:xfrm>
            <a:off x="4658548" y="3388548"/>
            <a:ext cx="2743200"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endParaRPr lang="en-US" sz="2000" dirty="0">
              <a:latin typeface="Google Sans"/>
            </a:endParaRPr>
          </a:p>
        </p:txBody>
      </p:sp>
      <p:pic>
        <p:nvPicPr>
          <p:cNvPr id="5" name="Picture 5" descr="A picture containing water, swimming, sitting, pool&#10;&#10;Description generated with very high confidence">
            <a:extLst>
              <a:ext uri="{FF2B5EF4-FFF2-40B4-BE49-F238E27FC236}">
                <a16:creationId xmlns:a16="http://schemas.microsoft.com/office/drawing/2014/main" id="{698DA041-0E6E-4BBA-8E6C-DA2984EE0130}"/>
              </a:ext>
            </a:extLst>
          </p:cNvPr>
          <p:cNvPicPr>
            <a:picLocks noChangeAspect="1"/>
          </p:cNvPicPr>
          <p:nvPr/>
        </p:nvPicPr>
        <p:blipFill>
          <a:blip r:embed="rId3"/>
          <a:stretch>
            <a:fillRect/>
          </a:stretch>
        </p:blipFill>
        <p:spPr>
          <a:xfrm>
            <a:off x="1016866" y="1516592"/>
            <a:ext cx="5838237" cy="4551597"/>
          </a:xfrm>
          <a:prstGeom prst="rect">
            <a:avLst/>
          </a:prstGeom>
        </p:spPr>
      </p:pic>
      <p:sp>
        <p:nvSpPr>
          <p:cNvPr id="3" name="Oval 2">
            <a:extLst>
              <a:ext uri="{FF2B5EF4-FFF2-40B4-BE49-F238E27FC236}">
                <a16:creationId xmlns:a16="http://schemas.microsoft.com/office/drawing/2014/main" id="{55754FCD-D725-4EF4-8DCC-89AB284E8093}"/>
              </a:ext>
            </a:extLst>
          </p:cNvPr>
          <p:cNvSpPr/>
          <p:nvPr/>
        </p:nvSpPr>
        <p:spPr bwMode="auto">
          <a:xfrm>
            <a:off x="7973568" y="859536"/>
            <a:ext cx="2862072" cy="128930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2000" dirty="0">
                <a:gradFill>
                  <a:gsLst>
                    <a:gs pos="0">
                      <a:srgbClr val="FFFFFF"/>
                    </a:gs>
                    <a:gs pos="100000">
                      <a:srgbClr val="FFFFFF"/>
                    </a:gs>
                  </a:gsLst>
                  <a:lin ang="5400000" scaled="0"/>
                </a:gradFill>
                <a:ea typeface="Segoe UI" pitchFamily="34" charset="0"/>
                <a:cs typeface="Segoe UI" pitchFamily="34" charset="0"/>
              </a:rPr>
              <a:t>What is Neural Networks?</a:t>
            </a:r>
          </a:p>
        </p:txBody>
      </p:sp>
      <p:pic>
        <p:nvPicPr>
          <p:cNvPr id="1026" name="Picture 2">
            <a:extLst>
              <a:ext uri="{FF2B5EF4-FFF2-40B4-BE49-F238E27FC236}">
                <a16:creationId xmlns:a16="http://schemas.microsoft.com/office/drawing/2014/main" id="{412D4AD2-8F35-45B5-850F-898B8B0A1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3479" y="3447654"/>
            <a:ext cx="2230465" cy="1913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8598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59079" y="411480"/>
            <a:ext cx="11018520" cy="553998"/>
          </a:xfrm>
        </p:spPr>
        <p:txBody>
          <a:bodyPr/>
          <a:lstStyle/>
          <a:p>
            <a:r>
              <a:rPr lang="en-US" dirty="0">
                <a:solidFill>
                  <a:schemeClr val="accent2"/>
                </a:solidFill>
              </a:rPr>
              <a:t>Types of Machine Learning System</a:t>
            </a:r>
          </a:p>
        </p:txBody>
      </p:sp>
      <p:graphicFrame>
        <p:nvGraphicFramePr>
          <p:cNvPr id="7" name="Diagram 6">
            <a:extLst>
              <a:ext uri="{FF2B5EF4-FFF2-40B4-BE49-F238E27FC236}">
                <a16:creationId xmlns:a16="http://schemas.microsoft.com/office/drawing/2014/main" id="{D0BAF5ED-3D75-4984-8C72-A8A33139F9F5}"/>
              </a:ext>
            </a:extLst>
          </p:cNvPr>
          <p:cNvGraphicFramePr/>
          <p:nvPr>
            <p:extLst>
              <p:ext uri="{D42A27DB-BD31-4B8C-83A1-F6EECF244321}">
                <p14:modId xmlns:p14="http://schemas.microsoft.com/office/powerpoint/2010/main" val="4176038862"/>
              </p:ext>
            </p:extLst>
          </p:nvPr>
        </p:nvGraphicFramePr>
        <p:xfrm>
          <a:off x="762113" y="1324224"/>
          <a:ext cx="10250424" cy="45692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177E6B69-B6AC-4C0E-B68A-A8BE1591321B}"/>
              </a:ext>
            </a:extLst>
          </p:cNvPr>
          <p:cNvSpPr txBox="1"/>
          <p:nvPr/>
        </p:nvSpPr>
        <p:spPr>
          <a:xfrm>
            <a:off x="6817473" y="6515148"/>
            <a:ext cx="5280039" cy="246221"/>
          </a:xfrm>
          <a:prstGeom prst="rect">
            <a:avLst/>
          </a:prstGeom>
          <a:noFill/>
        </p:spPr>
        <p:txBody>
          <a:bodyPr wrap="square" lIns="0" tIns="0" rIns="0" bIns="0" rtlCol="0" anchor="t">
            <a:spAutoFit/>
          </a:bodyPr>
          <a:lstStyle/>
          <a:p>
            <a:r>
              <a:rPr lang="en-IN" sz="1600" dirty="0">
                <a:gradFill>
                  <a:gsLst>
                    <a:gs pos="2917">
                      <a:schemeClr val="tx1"/>
                    </a:gs>
                    <a:gs pos="30000">
                      <a:schemeClr val="tx1"/>
                    </a:gs>
                  </a:gsLst>
                  <a:lin ang="5400000" scaled="0"/>
                </a:gradFill>
              </a:rPr>
              <a:t>The Machine Learning &amp; Deep Learning Show: Lecture 01</a:t>
            </a:r>
          </a:p>
        </p:txBody>
      </p:sp>
    </p:spTree>
    <p:extLst>
      <p:ext uri="{BB962C8B-B14F-4D97-AF65-F5344CB8AC3E}">
        <p14:creationId xmlns:p14="http://schemas.microsoft.com/office/powerpoint/2010/main" val="2397087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59079" y="411480"/>
            <a:ext cx="11018520" cy="553998"/>
          </a:xfrm>
        </p:spPr>
        <p:txBody>
          <a:bodyPr/>
          <a:lstStyle/>
          <a:p>
            <a:r>
              <a:rPr lang="en-US" dirty="0">
                <a:solidFill>
                  <a:schemeClr val="accent2"/>
                </a:solidFill>
              </a:rPr>
              <a:t>Types of Machine Learning System</a:t>
            </a:r>
          </a:p>
        </p:txBody>
      </p:sp>
      <p:sp>
        <p:nvSpPr>
          <p:cNvPr id="8" name="TextBox 7">
            <a:extLst>
              <a:ext uri="{FF2B5EF4-FFF2-40B4-BE49-F238E27FC236}">
                <a16:creationId xmlns:a16="http://schemas.microsoft.com/office/drawing/2014/main" id="{177E6B69-B6AC-4C0E-B68A-A8BE1591321B}"/>
              </a:ext>
            </a:extLst>
          </p:cNvPr>
          <p:cNvSpPr txBox="1"/>
          <p:nvPr/>
        </p:nvSpPr>
        <p:spPr>
          <a:xfrm>
            <a:off x="6817473" y="6515148"/>
            <a:ext cx="5280039" cy="246221"/>
          </a:xfrm>
          <a:prstGeom prst="rect">
            <a:avLst/>
          </a:prstGeom>
          <a:noFill/>
        </p:spPr>
        <p:txBody>
          <a:bodyPr wrap="square" lIns="0" tIns="0" rIns="0" bIns="0" rtlCol="0" anchor="t">
            <a:spAutoFit/>
          </a:bodyPr>
          <a:lstStyle/>
          <a:p>
            <a:r>
              <a:rPr lang="en-IN" sz="1600" dirty="0">
                <a:gradFill>
                  <a:gsLst>
                    <a:gs pos="2917">
                      <a:schemeClr val="tx1"/>
                    </a:gs>
                    <a:gs pos="30000">
                      <a:schemeClr val="tx1"/>
                    </a:gs>
                  </a:gsLst>
                  <a:lin ang="5400000" scaled="0"/>
                </a:gradFill>
              </a:rPr>
              <a:t>The Machine Learning &amp; Deep Learning Show: Lecture 01</a:t>
            </a:r>
          </a:p>
        </p:txBody>
      </p:sp>
      <p:sp>
        <p:nvSpPr>
          <p:cNvPr id="14" name="TextBox 13">
            <a:extLst>
              <a:ext uri="{FF2B5EF4-FFF2-40B4-BE49-F238E27FC236}">
                <a16:creationId xmlns:a16="http://schemas.microsoft.com/office/drawing/2014/main" id="{6B581E88-A409-48AB-B239-AB7AA7E6E936}"/>
              </a:ext>
            </a:extLst>
          </p:cNvPr>
          <p:cNvSpPr txBox="1"/>
          <p:nvPr/>
        </p:nvSpPr>
        <p:spPr>
          <a:xfrm>
            <a:off x="1038447" y="1224517"/>
            <a:ext cx="9937897" cy="446276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br>
              <a:rPr lang="en-US" sz="1600" dirty="0"/>
            </a:br>
            <a:r>
              <a:rPr lang="en-US" sz="2400" dirty="0">
                <a:solidFill>
                  <a:srgbClr val="0F9D58"/>
                </a:solidFill>
                <a:latin typeface="Roboto"/>
              </a:rPr>
              <a:t>Unsupervised </a:t>
            </a:r>
            <a:endParaRPr lang="en-US" sz="2400">
              <a:solidFill>
                <a:srgbClr val="FFFFFF"/>
              </a:solidFill>
              <a:latin typeface="Segoe UI"/>
              <a:cs typeface="Segoe UI"/>
            </a:endParaRPr>
          </a:p>
          <a:p>
            <a:r>
              <a:rPr lang="en-US" sz="1800" dirty="0">
                <a:latin typeface="Roboto"/>
              </a:rPr>
              <a:t>Unsupervised learning is when we are dealing with data that has not been labeled or categorized.</a:t>
            </a:r>
            <a:br>
              <a:rPr lang="en-US" sz="1600" dirty="0"/>
            </a:br>
            <a:endParaRPr lang="en-US" sz="1800" dirty="0">
              <a:latin typeface="Roboto"/>
            </a:endParaRPr>
          </a:p>
          <a:p>
            <a:r>
              <a:rPr lang="en-US" sz="2400" dirty="0">
                <a:solidFill>
                  <a:srgbClr val="0277BD"/>
                </a:solidFill>
                <a:latin typeface="Roboto"/>
              </a:rPr>
              <a:t>Supervised</a:t>
            </a:r>
            <a:r>
              <a:rPr lang="en-US" sz="1800" dirty="0">
                <a:solidFill>
                  <a:srgbClr val="737373"/>
                </a:solidFill>
                <a:latin typeface="Roboto"/>
              </a:rPr>
              <a:t> </a:t>
            </a:r>
            <a:endParaRPr lang="en-US" sz="1800">
              <a:solidFill>
                <a:srgbClr val="FFFFFF"/>
              </a:solidFill>
              <a:latin typeface="Segoe UI"/>
              <a:cs typeface="Segoe UI"/>
            </a:endParaRPr>
          </a:p>
          <a:p>
            <a:r>
              <a:rPr lang="en-US" sz="1800" dirty="0">
                <a:latin typeface="Roboto"/>
              </a:rPr>
              <a:t>Supervised learning algorithm takes labeled data and creates a model that can </a:t>
            </a:r>
            <a:endParaRPr lang="en-US" sz="1800">
              <a:latin typeface="Segoe UI"/>
              <a:cs typeface="Segoe UI"/>
            </a:endParaRPr>
          </a:p>
          <a:p>
            <a:r>
              <a:rPr lang="en-US" sz="1800" dirty="0">
                <a:latin typeface="Roboto"/>
              </a:rPr>
              <a:t>make predictions given new data.</a:t>
            </a:r>
            <a:br>
              <a:rPr lang="en-US" sz="1600" dirty="0"/>
            </a:br>
            <a:br>
              <a:rPr lang="en-US" sz="1600" dirty="0"/>
            </a:br>
            <a:r>
              <a:rPr lang="en-US" sz="2400" dirty="0">
                <a:solidFill>
                  <a:srgbClr val="DB4437"/>
                </a:solidFill>
                <a:latin typeface="Roboto"/>
              </a:rPr>
              <a:t>Deep Learning</a:t>
            </a:r>
            <a:endParaRPr lang="en-US" sz="2400">
              <a:solidFill>
                <a:srgbClr val="FFFFFF"/>
              </a:solidFill>
              <a:latin typeface="Segoe UI"/>
              <a:cs typeface="Segoe UI"/>
            </a:endParaRPr>
          </a:p>
          <a:p>
            <a:r>
              <a:rPr lang="en-US" sz="1800" dirty="0">
                <a:latin typeface="Roboto"/>
              </a:rPr>
              <a:t>Deep learning utilizes neural networks which, just like the human brain, contain interconnected neurons that can be activated or deactivated.</a:t>
            </a:r>
            <a:br>
              <a:rPr lang="en-US" sz="1600" dirty="0"/>
            </a:br>
            <a:endParaRPr lang="en-US" sz="1800" dirty="0">
              <a:solidFill>
                <a:srgbClr val="737373"/>
              </a:solidFill>
              <a:latin typeface="Roboto"/>
            </a:endParaRPr>
          </a:p>
          <a:p>
            <a:r>
              <a:rPr lang="en-US" sz="2400" dirty="0">
                <a:solidFill>
                  <a:srgbClr val="F4B400"/>
                </a:solidFill>
                <a:latin typeface="Roboto"/>
              </a:rPr>
              <a:t>Reinforcement</a:t>
            </a:r>
            <a:endParaRPr lang="en-US" sz="2400">
              <a:solidFill>
                <a:srgbClr val="FFFFFF"/>
              </a:solidFill>
              <a:latin typeface="Segoe UI"/>
              <a:cs typeface="Segoe UI"/>
            </a:endParaRPr>
          </a:p>
          <a:p>
            <a:r>
              <a:rPr lang="en-US" sz="1800" dirty="0">
                <a:latin typeface="Roboto"/>
              </a:rPr>
              <a:t>Reinforcement learning uses a reward system and trial-and-error in order to maximize the long-term reward.</a:t>
            </a:r>
            <a:endParaRPr lang="en-US" sz="1800">
              <a:cs typeface="Segoe UI"/>
            </a:endParaRPr>
          </a:p>
        </p:txBody>
      </p:sp>
    </p:spTree>
    <p:extLst>
      <p:ext uri="{BB962C8B-B14F-4D97-AF65-F5344CB8AC3E}">
        <p14:creationId xmlns:p14="http://schemas.microsoft.com/office/powerpoint/2010/main" val="641594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59079" y="411480"/>
            <a:ext cx="11018520" cy="553998"/>
          </a:xfrm>
        </p:spPr>
        <p:txBody>
          <a:bodyPr/>
          <a:lstStyle/>
          <a:p>
            <a:r>
              <a:rPr lang="en-US" dirty="0">
                <a:solidFill>
                  <a:schemeClr val="accent2"/>
                </a:solidFill>
              </a:rPr>
              <a:t>Types of Machine Learning System</a:t>
            </a:r>
          </a:p>
        </p:txBody>
      </p:sp>
      <p:sp>
        <p:nvSpPr>
          <p:cNvPr id="8" name="TextBox 7">
            <a:extLst>
              <a:ext uri="{FF2B5EF4-FFF2-40B4-BE49-F238E27FC236}">
                <a16:creationId xmlns:a16="http://schemas.microsoft.com/office/drawing/2014/main" id="{177E6B69-B6AC-4C0E-B68A-A8BE1591321B}"/>
              </a:ext>
            </a:extLst>
          </p:cNvPr>
          <p:cNvSpPr txBox="1"/>
          <p:nvPr/>
        </p:nvSpPr>
        <p:spPr>
          <a:xfrm>
            <a:off x="6808613" y="6586032"/>
            <a:ext cx="5280039" cy="543226"/>
          </a:xfrm>
          <a:prstGeom prst="rect">
            <a:avLst/>
          </a:prstGeom>
          <a:noFill/>
        </p:spPr>
        <p:txBody>
          <a:bodyPr wrap="square" lIns="0" tIns="0" rIns="0" bIns="0" rtlCol="0" anchor="t">
            <a:spAutoFit/>
          </a:bodyPr>
          <a:lstStyle/>
          <a:p>
            <a:r>
              <a:rPr lang="en-IN">
                <a:solidFill>
                  <a:srgbClr val="FFFFFF"/>
                </a:solidFill>
                <a:latin typeface="Segoe UI"/>
              </a:rPr>
              <a:t>The Machine Learning &amp; Deep Learning Show: Lecture 01</a:t>
            </a:r>
            <a:r>
              <a:rPr lang="en-IN">
                <a:latin typeface="Segoe UI"/>
                <a:ea typeface="Segoe UI"/>
                <a:cs typeface="Segoe UI"/>
              </a:rPr>
              <a:t>​</a:t>
            </a:r>
            <a:endParaRPr lang="en-IN" sz="1600" dirty="0">
              <a:gradFill>
                <a:gsLst>
                  <a:gs pos="2917">
                    <a:schemeClr val="tx1"/>
                  </a:gs>
                  <a:gs pos="30000">
                    <a:schemeClr val="tx1"/>
                  </a:gs>
                </a:gsLst>
                <a:lin ang="5400000" scaled="0"/>
              </a:gradFill>
              <a:cs typeface="Segoe UI"/>
            </a:endParaRPr>
          </a:p>
        </p:txBody>
      </p:sp>
      <p:pic>
        <p:nvPicPr>
          <p:cNvPr id="2" name="Picture 2" descr="A picture containing table&#10;&#10;Description generated with very high confidence">
            <a:extLst>
              <a:ext uri="{FF2B5EF4-FFF2-40B4-BE49-F238E27FC236}">
                <a16:creationId xmlns:a16="http://schemas.microsoft.com/office/drawing/2014/main" id="{21B83934-A447-42CE-BD18-22723891E826}"/>
              </a:ext>
            </a:extLst>
          </p:cNvPr>
          <p:cNvPicPr>
            <a:picLocks noChangeAspect="1"/>
          </p:cNvPicPr>
          <p:nvPr/>
        </p:nvPicPr>
        <p:blipFill>
          <a:blip r:embed="rId3"/>
          <a:stretch>
            <a:fillRect/>
          </a:stretch>
        </p:blipFill>
        <p:spPr>
          <a:xfrm>
            <a:off x="1974333" y="1147540"/>
            <a:ext cx="7525637" cy="4881895"/>
          </a:xfrm>
          <a:prstGeom prst="rect">
            <a:avLst/>
          </a:prstGeom>
        </p:spPr>
      </p:pic>
      <p:sp>
        <p:nvSpPr>
          <p:cNvPr id="6" name="TextBox 5">
            <a:extLst>
              <a:ext uri="{FF2B5EF4-FFF2-40B4-BE49-F238E27FC236}">
                <a16:creationId xmlns:a16="http://schemas.microsoft.com/office/drawing/2014/main" id="{BE7153DC-E962-4859-BE8E-60B4687F68A7}"/>
              </a:ext>
            </a:extLst>
          </p:cNvPr>
          <p:cNvSpPr txBox="1"/>
          <p:nvPr/>
        </p:nvSpPr>
        <p:spPr>
          <a:xfrm>
            <a:off x="3166961" y="6080985"/>
            <a:ext cx="5280039" cy="269304"/>
          </a:xfrm>
          <a:prstGeom prst="rect">
            <a:avLst/>
          </a:prstGeom>
          <a:noFill/>
        </p:spPr>
        <p:txBody>
          <a:bodyPr wrap="square" lIns="0" tIns="0" rIns="0" bIns="0" rtlCol="0" anchor="t">
            <a:spAutoFit/>
          </a:bodyPr>
          <a:lstStyle/>
          <a:p>
            <a:r>
              <a:rPr lang="en-IN" sz="1750" dirty="0">
                <a:solidFill>
                  <a:srgbClr val="FFFFFF"/>
                </a:solidFill>
                <a:latin typeface="Segoe UI"/>
              </a:rPr>
              <a:t>[NOC]</a:t>
            </a:r>
            <a:endParaRPr lang="en-US" dirty="0"/>
          </a:p>
        </p:txBody>
      </p:sp>
    </p:spTree>
    <p:extLst>
      <p:ext uri="{BB962C8B-B14F-4D97-AF65-F5344CB8AC3E}">
        <p14:creationId xmlns:p14="http://schemas.microsoft.com/office/powerpoint/2010/main" val="154969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Supervised Machine Learning</a:t>
            </a:r>
          </a:p>
        </p:txBody>
      </p:sp>
      <p:graphicFrame>
        <p:nvGraphicFramePr>
          <p:cNvPr id="10" name="Diagram 9">
            <a:extLst>
              <a:ext uri="{FF2B5EF4-FFF2-40B4-BE49-F238E27FC236}">
                <a16:creationId xmlns:a16="http://schemas.microsoft.com/office/drawing/2014/main" id="{B61E6D31-493B-4FEA-B7F2-C2082D5CE157}"/>
              </a:ext>
            </a:extLst>
          </p:cNvPr>
          <p:cNvGraphicFramePr/>
          <p:nvPr>
            <p:extLst>
              <p:ext uri="{D42A27DB-BD31-4B8C-83A1-F6EECF244321}">
                <p14:modId xmlns:p14="http://schemas.microsoft.com/office/powerpoint/2010/main" val="2916113790"/>
              </p:ext>
            </p:extLst>
          </p:nvPr>
        </p:nvGraphicFramePr>
        <p:xfrm>
          <a:off x="-855171" y="1598620"/>
          <a:ext cx="6837680" cy="42180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E2B15605-B3E5-4D68-8062-19DD139F8F6C}"/>
              </a:ext>
            </a:extLst>
          </p:cNvPr>
          <p:cNvSpPr txBox="1"/>
          <p:nvPr/>
        </p:nvSpPr>
        <p:spPr>
          <a:xfrm>
            <a:off x="6958584" y="6515148"/>
            <a:ext cx="5138928" cy="246221"/>
          </a:xfrm>
          <a:prstGeom prst="rect">
            <a:avLst/>
          </a:prstGeom>
          <a:noFill/>
        </p:spPr>
        <p:txBody>
          <a:bodyPr wrap="square" lIns="0" tIns="0" rIns="0" bIns="0" rtlCol="0">
            <a:spAutoFit/>
          </a:bodyPr>
          <a:lstStyle/>
          <a:p>
            <a:pPr algn="l"/>
            <a:r>
              <a:rPr lang="en-IN" sz="1600" dirty="0">
                <a:gradFill>
                  <a:gsLst>
                    <a:gs pos="2917">
                      <a:schemeClr val="tx1"/>
                    </a:gs>
                    <a:gs pos="30000">
                      <a:schemeClr val="tx1"/>
                    </a:gs>
                  </a:gsLst>
                  <a:lin ang="5400000" scaled="0"/>
                </a:gradFill>
              </a:rPr>
              <a:t>The Machine Learning &amp; Deep Learning Show: Lecture 01</a:t>
            </a:r>
          </a:p>
        </p:txBody>
      </p:sp>
      <p:pic>
        <p:nvPicPr>
          <p:cNvPr id="3" name="Picture 2">
            <a:extLst>
              <a:ext uri="{FF2B5EF4-FFF2-40B4-BE49-F238E27FC236}">
                <a16:creationId xmlns:a16="http://schemas.microsoft.com/office/drawing/2014/main" id="{6E45BDA8-4007-459B-949A-4BD264F403D0}"/>
              </a:ext>
            </a:extLst>
          </p:cNvPr>
          <p:cNvPicPr>
            <a:picLocks noChangeAspect="1"/>
          </p:cNvPicPr>
          <p:nvPr/>
        </p:nvPicPr>
        <p:blipFill rotWithShape="1">
          <a:blip r:embed="rId8"/>
          <a:srcRect l="1800" t="40801" r="60025" b="35600"/>
          <a:stretch/>
        </p:blipFill>
        <p:spPr>
          <a:xfrm>
            <a:off x="5254752" y="2730151"/>
            <a:ext cx="6164370" cy="2143602"/>
          </a:xfrm>
          <a:prstGeom prst="rect">
            <a:avLst/>
          </a:prstGeom>
        </p:spPr>
      </p:pic>
      <p:cxnSp>
        <p:nvCxnSpPr>
          <p:cNvPr id="5" name="Straight Arrow Connector 4">
            <a:extLst>
              <a:ext uri="{FF2B5EF4-FFF2-40B4-BE49-F238E27FC236}">
                <a16:creationId xmlns:a16="http://schemas.microsoft.com/office/drawing/2014/main" id="{EB4D84E5-1958-4730-B38C-2E3F87EF42BE}"/>
              </a:ext>
            </a:extLst>
          </p:cNvPr>
          <p:cNvCxnSpPr>
            <a:cxnSpLocks/>
          </p:cNvCxnSpPr>
          <p:nvPr/>
        </p:nvCxnSpPr>
        <p:spPr>
          <a:xfrm>
            <a:off x="10735056" y="2212848"/>
            <a:ext cx="0" cy="34747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0DF0D45-834C-4A0B-AD5B-98BD3DD3D36B}"/>
              </a:ext>
            </a:extLst>
          </p:cNvPr>
          <p:cNvSpPr txBox="1"/>
          <p:nvPr/>
        </p:nvSpPr>
        <p:spPr>
          <a:xfrm>
            <a:off x="10094978" y="1820155"/>
            <a:ext cx="1280155" cy="307777"/>
          </a:xfrm>
          <a:prstGeom prst="rect">
            <a:avLst/>
          </a:prstGeom>
          <a:noFill/>
        </p:spPr>
        <p:txBody>
          <a:bodyPr wrap="square" lIns="0" tIns="0" rIns="0" bIns="0" rtlCol="0">
            <a:spAutoFit/>
          </a:bodyPr>
          <a:lstStyle/>
          <a:p>
            <a:pPr algn="ctr"/>
            <a:r>
              <a:rPr lang="en-IN" sz="2000" dirty="0">
                <a:solidFill>
                  <a:schemeClr val="accent2"/>
                </a:solidFill>
              </a:rPr>
              <a:t>Labels</a:t>
            </a:r>
          </a:p>
        </p:txBody>
      </p:sp>
      <mc:AlternateContent xmlns:mc="http://schemas.openxmlformats.org/markup-compatibility/2006">
        <mc:Choice xmlns:p14="http://schemas.microsoft.com/office/powerpoint/2010/main" Requires="p14">
          <p:contentPart p14:bwMode="auto" r:id="rId9">
            <p14:nvContentPartPr>
              <p14:cNvPr id="8" name="Ink 7">
                <a:extLst>
                  <a:ext uri="{FF2B5EF4-FFF2-40B4-BE49-F238E27FC236}">
                    <a16:creationId xmlns:a16="http://schemas.microsoft.com/office/drawing/2014/main" id="{EC7E6D75-0AC3-427C-8894-65602E3C1E39}"/>
                  </a:ext>
                </a:extLst>
              </p14:cNvPr>
              <p14:cNvContentPartPr/>
              <p14:nvPr/>
            </p14:nvContentPartPr>
            <p14:xfrm>
              <a:off x="5606640" y="674640"/>
              <a:ext cx="6576840" cy="4167720"/>
            </p14:xfrm>
          </p:contentPart>
        </mc:Choice>
        <mc:Fallback>
          <p:pic>
            <p:nvPicPr>
              <p:cNvPr id="8" name="Ink 7">
                <a:extLst>
                  <a:ext uri="{FF2B5EF4-FFF2-40B4-BE49-F238E27FC236}">
                    <a16:creationId xmlns:a16="http://schemas.microsoft.com/office/drawing/2014/main" id="{EC7E6D75-0AC3-427C-8894-65602E3C1E39}"/>
                  </a:ext>
                </a:extLst>
              </p:cNvPr>
              <p:cNvPicPr/>
              <p:nvPr/>
            </p:nvPicPr>
            <p:blipFill>
              <a:blip r:embed="rId10"/>
              <a:stretch>
                <a:fillRect/>
              </a:stretch>
            </p:blipFill>
            <p:spPr>
              <a:xfrm>
                <a:off x="5597280" y="665280"/>
                <a:ext cx="6595560" cy="4186440"/>
              </a:xfrm>
              <a:prstGeom prst="rect">
                <a:avLst/>
              </a:prstGeom>
            </p:spPr>
          </p:pic>
        </mc:Fallback>
      </mc:AlternateContent>
    </p:spTree>
    <p:extLst>
      <p:ext uri="{BB962C8B-B14F-4D97-AF65-F5344CB8AC3E}">
        <p14:creationId xmlns:p14="http://schemas.microsoft.com/office/powerpoint/2010/main" val="296788444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25893" y="579496"/>
            <a:ext cx="11018520" cy="661720"/>
          </a:xfrm>
        </p:spPr>
        <p:txBody>
          <a:bodyPr/>
          <a:lstStyle/>
          <a:p>
            <a:r>
              <a:rPr lang="en-US" sz="4300">
                <a:solidFill>
                  <a:srgbClr val="00BCF2"/>
                </a:solidFill>
                <a:cs typeface="Segoe UI"/>
              </a:rPr>
              <a:t>Classification vs. Regression !</a:t>
            </a:r>
            <a:endParaRPr lang="en-US"/>
          </a:p>
        </p:txBody>
      </p:sp>
      <p:sp>
        <p:nvSpPr>
          <p:cNvPr id="10" name="TextBox 9">
            <a:extLst>
              <a:ext uri="{FF2B5EF4-FFF2-40B4-BE49-F238E27FC236}">
                <a16:creationId xmlns:a16="http://schemas.microsoft.com/office/drawing/2014/main" id="{C284591A-F640-4CCE-B552-0A82E4B458EE}"/>
              </a:ext>
            </a:extLst>
          </p:cNvPr>
          <p:cNvSpPr txBox="1"/>
          <p:nvPr/>
        </p:nvSpPr>
        <p:spPr>
          <a:xfrm>
            <a:off x="6723399" y="6468111"/>
            <a:ext cx="5468187" cy="246221"/>
          </a:xfrm>
          <a:prstGeom prst="rect">
            <a:avLst/>
          </a:prstGeom>
          <a:noFill/>
        </p:spPr>
        <p:txBody>
          <a:bodyPr wrap="square" lIns="0" tIns="0" rIns="0" bIns="0" rtlCol="0">
            <a:spAutoFit/>
          </a:bodyPr>
          <a:lstStyle/>
          <a:p>
            <a:pPr algn="l"/>
            <a:r>
              <a:rPr lang="en-IN" sz="1600" dirty="0">
                <a:gradFill>
                  <a:gsLst>
                    <a:gs pos="2917">
                      <a:schemeClr val="tx1"/>
                    </a:gs>
                    <a:gs pos="30000">
                      <a:schemeClr val="tx1"/>
                    </a:gs>
                  </a:gsLst>
                  <a:lin ang="5400000" scaled="0"/>
                </a:gradFill>
              </a:rPr>
              <a:t>The Machine Learning &amp; Deep Learning Show: Lecture 01</a:t>
            </a:r>
          </a:p>
        </p:txBody>
      </p:sp>
      <p:sp>
        <p:nvSpPr>
          <p:cNvPr id="2" name="TextBox 1">
            <a:extLst>
              <a:ext uri="{FF2B5EF4-FFF2-40B4-BE49-F238E27FC236}">
                <a16:creationId xmlns:a16="http://schemas.microsoft.com/office/drawing/2014/main" id="{30C4F699-EF6C-4DD3-A218-2F1AAF541B1D}"/>
              </a:ext>
            </a:extLst>
          </p:cNvPr>
          <p:cNvSpPr txBox="1"/>
          <p:nvPr/>
        </p:nvSpPr>
        <p:spPr>
          <a:xfrm>
            <a:off x="1330842" y="2030819"/>
            <a:ext cx="9601200" cy="301621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b="1" dirty="0">
                <a:solidFill>
                  <a:srgbClr val="4285F4"/>
                </a:solidFill>
                <a:latin typeface="Roboto"/>
              </a:rPr>
              <a:t>CLASSIFICATION</a:t>
            </a:r>
            <a:r>
              <a:rPr lang="en-US" sz="2000" dirty="0">
                <a:latin typeface="Roboto"/>
              </a:rPr>
              <a:t>: In a classification problem, there might be test data consisting of photos of animals, each one labeled with its corresponding name. The model would be trained on this test data and then the model would be used to classify unlabeled animal photos with the correct name. </a:t>
            </a:r>
            <a:endParaRPr lang="en-US" sz="1800" dirty="0">
              <a:latin typeface="Segoe UI"/>
              <a:cs typeface="Segoe UI"/>
            </a:endParaRPr>
          </a:p>
          <a:p>
            <a:endParaRPr lang="en-US" sz="1800" dirty="0"/>
          </a:p>
          <a:p>
            <a:br>
              <a:rPr lang="en-US" sz="1800" dirty="0"/>
            </a:br>
            <a:r>
              <a:rPr lang="en-US" sz="2000" b="1" dirty="0">
                <a:solidFill>
                  <a:srgbClr val="4285F4"/>
                </a:solidFill>
                <a:latin typeface="Roboto"/>
              </a:rPr>
              <a:t>REGRESSION</a:t>
            </a:r>
            <a:r>
              <a:rPr lang="en-US" sz="2000" dirty="0">
                <a:latin typeface="Roboto"/>
              </a:rPr>
              <a:t>: In a regression problem, there is a relationship trying to be determined among many different variables. Usually, this takes place in the form of historical data being used to predict future quantities. An example of this would be predicting the future price of a stock based on past prices movements.</a:t>
            </a:r>
            <a:endParaRPr lang="en-US" sz="1800">
              <a:cs typeface="Segoe UI"/>
            </a:endParaRPr>
          </a:p>
        </p:txBody>
      </p:sp>
    </p:spTree>
    <p:extLst>
      <p:ext uri="{BB962C8B-B14F-4D97-AF65-F5344CB8AC3E}">
        <p14:creationId xmlns:p14="http://schemas.microsoft.com/office/powerpoint/2010/main" val="300099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25893" y="579496"/>
            <a:ext cx="11018520" cy="661720"/>
          </a:xfrm>
        </p:spPr>
        <p:txBody>
          <a:bodyPr/>
          <a:lstStyle/>
          <a:p>
            <a:r>
              <a:rPr lang="en-US" sz="4300">
                <a:solidFill>
                  <a:srgbClr val="00BCF2"/>
                </a:solidFill>
                <a:cs typeface="Segoe UI"/>
              </a:rPr>
              <a:t>What are Features ?</a:t>
            </a:r>
            <a:endParaRPr lang="en-US" sz="4300"/>
          </a:p>
        </p:txBody>
      </p:sp>
      <p:sp>
        <p:nvSpPr>
          <p:cNvPr id="8" name="TextBox 7">
            <a:extLst>
              <a:ext uri="{FF2B5EF4-FFF2-40B4-BE49-F238E27FC236}">
                <a16:creationId xmlns:a16="http://schemas.microsoft.com/office/drawing/2014/main" id="{001725C0-8566-4AC4-9525-314B5189CADE}"/>
              </a:ext>
            </a:extLst>
          </p:cNvPr>
          <p:cNvSpPr txBox="1"/>
          <p:nvPr/>
        </p:nvSpPr>
        <p:spPr>
          <a:xfrm>
            <a:off x="738781" y="1784134"/>
            <a:ext cx="10803803" cy="3497881"/>
          </a:xfrm>
          <a:prstGeom prst="rect">
            <a:avLst/>
          </a:prstGeom>
          <a:noFill/>
        </p:spPr>
        <p:txBody>
          <a:bodyPr wrap="square" lIns="0" tIns="0" rIns="0" bIns="0" rtlCol="0" anchor="t">
            <a:spAutoFit/>
          </a:bodyPr>
          <a:lstStyle/>
          <a:p>
            <a:r>
              <a:rPr lang="en-IN" sz="2400" dirty="0">
                <a:ea typeface="+mn-lt"/>
                <a:cs typeface="+mn-lt"/>
              </a:rPr>
              <a:t>Features are the variables which distinguish one example from another. They tell the machine learning model what parts of the data to look for patterns for achieving the goal.</a:t>
            </a:r>
            <a:endParaRPr lang="en-US" sz="2400">
              <a:cs typeface="Segoe UI"/>
            </a:endParaRPr>
          </a:p>
          <a:p>
            <a:br>
              <a:rPr lang="en-US" dirty="0"/>
            </a:br>
            <a:endParaRPr lang="en-US" sz="2400">
              <a:cs typeface="Segoe UI"/>
            </a:endParaRPr>
          </a:p>
          <a:p>
            <a:r>
              <a:rPr lang="en-IN" sz="2400" dirty="0">
                <a:ea typeface="+mn-lt"/>
                <a:cs typeface="+mn-lt"/>
              </a:rPr>
              <a:t>Lots of data is crucial to a machine learning system but it needs to be helpful and relevant data. Though you never know until you experiment to see what variables truly make an impact.</a:t>
            </a:r>
            <a:endParaRPr lang="en-IN" sz="2400">
              <a:cs typeface="Segoe UI"/>
            </a:endParaRPr>
          </a:p>
          <a:p>
            <a:br>
              <a:rPr lang="en-US" dirty="0"/>
            </a:br>
            <a:endParaRPr lang="en-US" sz="2400">
              <a:cs typeface="Segoe UI"/>
            </a:endParaRPr>
          </a:p>
        </p:txBody>
      </p:sp>
      <p:sp>
        <p:nvSpPr>
          <p:cNvPr id="10" name="TextBox 9">
            <a:extLst>
              <a:ext uri="{FF2B5EF4-FFF2-40B4-BE49-F238E27FC236}">
                <a16:creationId xmlns:a16="http://schemas.microsoft.com/office/drawing/2014/main" id="{C284591A-F640-4CCE-B552-0A82E4B458EE}"/>
              </a:ext>
            </a:extLst>
          </p:cNvPr>
          <p:cNvSpPr txBox="1"/>
          <p:nvPr/>
        </p:nvSpPr>
        <p:spPr>
          <a:xfrm>
            <a:off x="6723399" y="6468111"/>
            <a:ext cx="5468187" cy="246221"/>
          </a:xfrm>
          <a:prstGeom prst="rect">
            <a:avLst/>
          </a:prstGeom>
          <a:noFill/>
        </p:spPr>
        <p:txBody>
          <a:bodyPr wrap="square" lIns="0" tIns="0" rIns="0" bIns="0" rtlCol="0">
            <a:spAutoFit/>
          </a:bodyPr>
          <a:lstStyle/>
          <a:p>
            <a:pPr algn="l"/>
            <a:r>
              <a:rPr lang="en-IN" sz="1600" dirty="0">
                <a:gradFill>
                  <a:gsLst>
                    <a:gs pos="2917">
                      <a:schemeClr val="tx1"/>
                    </a:gs>
                    <a:gs pos="30000">
                      <a:schemeClr val="tx1"/>
                    </a:gs>
                  </a:gsLst>
                  <a:lin ang="5400000" scaled="0"/>
                </a:gradFill>
              </a:rPr>
              <a:t>The Machine Learning &amp; Deep Learning Show: Lecture 01</a:t>
            </a:r>
          </a:p>
        </p:txBody>
      </p:sp>
    </p:spTree>
    <p:extLst>
      <p:ext uri="{BB962C8B-B14F-4D97-AF65-F5344CB8AC3E}">
        <p14:creationId xmlns:p14="http://schemas.microsoft.com/office/powerpoint/2010/main" val="41355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6">
            <a:extLst>
              <a:ext uri="{FF2B5EF4-FFF2-40B4-BE49-F238E27FC236}">
                <a16:creationId xmlns:a16="http://schemas.microsoft.com/office/drawing/2014/main" id="{DD4DACAC-901F-4F4B-9804-E32E3C2E6107}"/>
              </a:ext>
            </a:extLst>
          </p:cNvPr>
          <p:cNvSpPr txBox="1">
            <a:spLocks/>
          </p:cNvSpPr>
          <p:nvPr/>
        </p:nvSpPr>
        <p:spPr>
          <a:xfrm>
            <a:off x="625893" y="579496"/>
            <a:ext cx="11018520" cy="661720"/>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GB" sz="4300">
                <a:solidFill>
                  <a:srgbClr val="00BCF2"/>
                </a:solidFill>
                <a:cs typeface="Segoe UI"/>
              </a:rPr>
              <a:t>An Example</a:t>
            </a:r>
            <a:endParaRPr lang="en-GB"/>
          </a:p>
        </p:txBody>
      </p:sp>
      <p:sp>
        <p:nvSpPr>
          <p:cNvPr id="8" name="TextBox 7">
            <a:extLst>
              <a:ext uri="{FF2B5EF4-FFF2-40B4-BE49-F238E27FC236}">
                <a16:creationId xmlns:a16="http://schemas.microsoft.com/office/drawing/2014/main" id="{092BA909-B896-425F-84A7-5B77BE423EB7}"/>
              </a:ext>
            </a:extLst>
          </p:cNvPr>
          <p:cNvSpPr txBox="1"/>
          <p:nvPr/>
        </p:nvSpPr>
        <p:spPr>
          <a:xfrm>
            <a:off x="625892" y="2066356"/>
            <a:ext cx="10803803" cy="2620717"/>
          </a:xfrm>
          <a:prstGeom prst="rect">
            <a:avLst/>
          </a:prstGeom>
          <a:noFill/>
        </p:spPr>
        <p:txBody>
          <a:bodyPr wrap="square" lIns="0" tIns="0" rIns="0" bIns="0" rtlCol="0" anchor="t">
            <a:spAutoFit/>
          </a:bodyPr>
          <a:lstStyle/>
          <a:p>
            <a:pPr algn="ctr"/>
            <a:r>
              <a:rPr lang="en-IN" sz="2900" dirty="0">
                <a:cs typeface="Segoe UI"/>
              </a:rPr>
              <a:t>Consider the problem, "</a:t>
            </a:r>
            <a:r>
              <a:rPr lang="en-IN" sz="2900" i="1" dirty="0">
                <a:ea typeface="+mn-lt"/>
                <a:cs typeface="+mn-lt"/>
              </a:rPr>
              <a:t>Predicting the Price of a House" </a:t>
            </a:r>
            <a:endParaRPr lang="en-US" sz="2900">
              <a:ea typeface="+mn-lt"/>
              <a:cs typeface="+mn-lt"/>
            </a:endParaRPr>
          </a:p>
          <a:p>
            <a:pPr algn="ctr"/>
            <a:endParaRPr lang="en-IN" sz="2900" i="1" dirty="0">
              <a:cs typeface="Segoe UI"/>
            </a:endParaRPr>
          </a:p>
          <a:p>
            <a:pPr algn="ctr"/>
            <a:r>
              <a:rPr lang="en-IN" sz="2800" dirty="0">
                <a:cs typeface="Segoe UI"/>
              </a:rPr>
              <a:t>What features should we use ?</a:t>
            </a:r>
            <a:endParaRPr lang="en-IN" sz="2900" i="1" dirty="0">
              <a:cs typeface="Segoe UI"/>
            </a:endParaRPr>
          </a:p>
          <a:p>
            <a:br>
              <a:rPr lang="en-US" dirty="0"/>
            </a:br>
            <a:r>
              <a:rPr lang="en-IN" sz="2400" dirty="0">
                <a:cs typeface="Segoe UI"/>
              </a:rPr>
              <a:t> </a:t>
            </a:r>
            <a:endParaRPr lang="en-IN"/>
          </a:p>
          <a:p>
            <a:br>
              <a:rPr lang="en-US" dirty="0"/>
            </a:br>
            <a:endParaRPr lang="en-US" sz="2400">
              <a:cs typeface="Segoe UI"/>
            </a:endParaRPr>
          </a:p>
        </p:txBody>
      </p:sp>
    </p:spTree>
    <p:extLst>
      <p:ext uri="{BB962C8B-B14F-4D97-AF65-F5344CB8AC3E}">
        <p14:creationId xmlns:p14="http://schemas.microsoft.com/office/powerpoint/2010/main" val="277174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25893" y="579496"/>
            <a:ext cx="11018520" cy="661720"/>
          </a:xfrm>
        </p:spPr>
        <p:txBody>
          <a:bodyPr/>
          <a:lstStyle/>
          <a:p>
            <a:r>
              <a:rPr lang="en-US" sz="4300">
                <a:solidFill>
                  <a:srgbClr val="00BCF2"/>
                </a:solidFill>
                <a:cs typeface="Segoe UI"/>
              </a:rPr>
              <a:t>Features :</a:t>
            </a:r>
            <a:endParaRPr lang="en-US"/>
          </a:p>
        </p:txBody>
      </p:sp>
      <p:sp>
        <p:nvSpPr>
          <p:cNvPr id="8" name="TextBox 7">
            <a:extLst>
              <a:ext uri="{FF2B5EF4-FFF2-40B4-BE49-F238E27FC236}">
                <a16:creationId xmlns:a16="http://schemas.microsoft.com/office/drawing/2014/main" id="{001725C0-8566-4AC4-9525-314B5189CADE}"/>
              </a:ext>
            </a:extLst>
          </p:cNvPr>
          <p:cNvSpPr txBox="1"/>
          <p:nvPr/>
        </p:nvSpPr>
        <p:spPr>
          <a:xfrm>
            <a:off x="-390108" y="1981690"/>
            <a:ext cx="10803803" cy="4877489"/>
          </a:xfrm>
          <a:prstGeom prst="rect">
            <a:avLst/>
          </a:prstGeom>
          <a:noFill/>
        </p:spPr>
        <p:txBody>
          <a:bodyPr wrap="square" lIns="0" tIns="0" rIns="0" bIns="0" rtlCol="0" anchor="t">
            <a:spAutoFit/>
          </a:bodyPr>
          <a:lstStyle/>
          <a:p>
            <a:pPr algn="ctr"/>
            <a:r>
              <a:rPr lang="en-IN" sz="2400" dirty="0">
                <a:ea typeface="+mn-lt"/>
                <a:cs typeface="+mn-lt"/>
              </a:rPr>
              <a:t>Location</a:t>
            </a:r>
            <a:endParaRPr lang="en-US" dirty="0"/>
          </a:p>
          <a:p>
            <a:pPr algn="ctr"/>
            <a:r>
              <a:rPr lang="en-IN" sz="2400" dirty="0">
                <a:ea typeface="+mn-lt"/>
                <a:cs typeface="+mn-lt"/>
              </a:rPr>
              <a:t>Number of bedrooms</a:t>
            </a:r>
            <a:endParaRPr lang="en-IN" dirty="0"/>
          </a:p>
          <a:p>
            <a:pPr algn="ctr"/>
            <a:r>
              <a:rPr lang="en-IN" sz="2400" dirty="0">
                <a:ea typeface="+mn-lt"/>
                <a:cs typeface="+mn-lt"/>
              </a:rPr>
              <a:t>No of floors</a:t>
            </a:r>
          </a:p>
          <a:p>
            <a:pPr algn="ctr"/>
            <a:r>
              <a:rPr lang="en-IN" sz="2400" dirty="0">
                <a:ea typeface="+mn-lt"/>
                <a:cs typeface="+mn-lt"/>
              </a:rPr>
              <a:t>Size of property</a:t>
            </a:r>
            <a:endParaRPr lang="en-IN" dirty="0"/>
          </a:p>
          <a:p>
            <a:pPr algn="ctr"/>
            <a:endParaRPr lang="en-IN" sz="2400" dirty="0">
              <a:cs typeface="Segoe UI"/>
            </a:endParaRPr>
          </a:p>
          <a:p>
            <a:pPr algn="ctr"/>
            <a:endParaRPr lang="en-IN">
              <a:ea typeface="+mn-lt"/>
              <a:cs typeface="+mn-lt"/>
            </a:endParaRPr>
          </a:p>
          <a:p>
            <a:pPr algn="ctr"/>
            <a:r>
              <a:rPr lang="en-IN" sz="2400" dirty="0">
                <a:ea typeface="+mn-lt"/>
                <a:cs typeface="+mn-lt"/>
              </a:rPr>
              <a:t>Number of light switches?</a:t>
            </a:r>
            <a:endParaRPr lang="en-IN" dirty="0"/>
          </a:p>
          <a:p>
            <a:pPr algn="ctr"/>
            <a:r>
              <a:rPr lang="en-IN" sz="2400" dirty="0">
                <a:ea typeface="+mn-lt"/>
                <a:cs typeface="+mn-lt"/>
              </a:rPr>
              <a:t>Colour of house?</a:t>
            </a:r>
            <a:endParaRPr lang="en-IN" dirty="0"/>
          </a:p>
          <a:p>
            <a:pPr algn="ctr"/>
            <a:r>
              <a:rPr lang="en-IN" sz="2400" dirty="0">
                <a:ea typeface="+mn-lt"/>
                <a:cs typeface="+mn-lt"/>
              </a:rPr>
              <a:t>Parking Availability?</a:t>
            </a:r>
          </a:p>
          <a:p>
            <a:pPr algn="ctr"/>
            <a:endParaRPr lang="en-IN" sz="2400" i="1" dirty="0">
              <a:cs typeface="Segoe UI"/>
            </a:endParaRPr>
          </a:p>
          <a:p>
            <a:br>
              <a:rPr lang="en-US" dirty="0"/>
            </a:br>
            <a:r>
              <a:rPr lang="en-IN" sz="2400" dirty="0">
                <a:cs typeface="Segoe UI"/>
              </a:rPr>
              <a:t> </a:t>
            </a:r>
            <a:endParaRPr lang="en-IN"/>
          </a:p>
          <a:p>
            <a:br>
              <a:rPr lang="en-US" dirty="0"/>
            </a:br>
            <a:endParaRPr lang="en-US" sz="2400">
              <a:cs typeface="Segoe UI"/>
            </a:endParaRPr>
          </a:p>
        </p:txBody>
      </p:sp>
      <p:sp>
        <p:nvSpPr>
          <p:cNvPr id="10" name="TextBox 9">
            <a:extLst>
              <a:ext uri="{FF2B5EF4-FFF2-40B4-BE49-F238E27FC236}">
                <a16:creationId xmlns:a16="http://schemas.microsoft.com/office/drawing/2014/main" id="{C284591A-F640-4CCE-B552-0A82E4B458EE}"/>
              </a:ext>
            </a:extLst>
          </p:cNvPr>
          <p:cNvSpPr txBox="1"/>
          <p:nvPr/>
        </p:nvSpPr>
        <p:spPr>
          <a:xfrm>
            <a:off x="6723399" y="6468111"/>
            <a:ext cx="5468187" cy="246221"/>
          </a:xfrm>
          <a:prstGeom prst="rect">
            <a:avLst/>
          </a:prstGeom>
          <a:noFill/>
        </p:spPr>
        <p:txBody>
          <a:bodyPr wrap="square" lIns="0" tIns="0" rIns="0" bIns="0" rtlCol="0">
            <a:spAutoFit/>
          </a:bodyPr>
          <a:lstStyle/>
          <a:p>
            <a:pPr algn="l"/>
            <a:r>
              <a:rPr lang="en-IN" sz="1600" dirty="0">
                <a:gradFill>
                  <a:gsLst>
                    <a:gs pos="2917">
                      <a:schemeClr val="tx1"/>
                    </a:gs>
                    <a:gs pos="30000">
                      <a:schemeClr val="tx1"/>
                    </a:gs>
                  </a:gsLst>
                  <a:lin ang="5400000" scaled="0"/>
                </a:gradFill>
              </a:rPr>
              <a:t>The Machine Learning &amp; Deep Learning Show: Lecture 01</a:t>
            </a:r>
          </a:p>
        </p:txBody>
      </p:sp>
    </p:spTree>
    <p:extLst>
      <p:ext uri="{BB962C8B-B14F-4D97-AF65-F5344CB8AC3E}">
        <p14:creationId xmlns:p14="http://schemas.microsoft.com/office/powerpoint/2010/main" val="297588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25893" y="579496"/>
            <a:ext cx="11018520" cy="661720"/>
          </a:xfrm>
        </p:spPr>
        <p:txBody>
          <a:bodyPr/>
          <a:lstStyle/>
          <a:p>
            <a:r>
              <a:rPr lang="en-US" sz="4300">
                <a:solidFill>
                  <a:srgbClr val="00BCF2"/>
                </a:solidFill>
                <a:cs typeface="Segoe UI"/>
              </a:rPr>
              <a:t>Weights &amp; Bias:</a:t>
            </a:r>
            <a:endParaRPr lang="en-US"/>
          </a:p>
        </p:txBody>
      </p:sp>
      <p:sp>
        <p:nvSpPr>
          <p:cNvPr id="8" name="TextBox 7">
            <a:extLst>
              <a:ext uri="{FF2B5EF4-FFF2-40B4-BE49-F238E27FC236}">
                <a16:creationId xmlns:a16="http://schemas.microsoft.com/office/drawing/2014/main" id="{001725C0-8566-4AC4-9525-314B5189CADE}"/>
              </a:ext>
            </a:extLst>
          </p:cNvPr>
          <p:cNvSpPr txBox="1"/>
          <p:nvPr/>
        </p:nvSpPr>
        <p:spPr>
          <a:xfrm>
            <a:off x="654114" y="1897023"/>
            <a:ext cx="10803803" cy="3323987"/>
          </a:xfrm>
          <a:prstGeom prst="rect">
            <a:avLst/>
          </a:prstGeom>
          <a:noFill/>
        </p:spPr>
        <p:txBody>
          <a:bodyPr wrap="square" lIns="0" tIns="0" rIns="0" bIns="0" rtlCol="0" anchor="t">
            <a:spAutoFit/>
          </a:bodyPr>
          <a:lstStyle/>
          <a:p>
            <a:pPr algn="ctr"/>
            <a:r>
              <a:rPr lang="en-IN" sz="2400">
                <a:ea typeface="+mn-lt"/>
                <a:cs typeface="+mn-lt"/>
              </a:rPr>
              <a:t>Weights and biases (</a:t>
            </a:r>
            <a:r>
              <a:rPr lang="en-IN" sz="2400">
                <a:solidFill>
                  <a:schemeClr val="accent2">
                    <a:lumMod val="20000"/>
                    <a:lumOff val="80000"/>
                  </a:schemeClr>
                </a:solidFill>
                <a:ea typeface="+mn-lt"/>
                <a:cs typeface="+mn-lt"/>
              </a:rPr>
              <a:t>commonly referred to as </a:t>
            </a:r>
            <a:r>
              <a:rPr lang="en-IN" sz="2400" i="1">
                <a:solidFill>
                  <a:schemeClr val="accent2">
                    <a:lumMod val="20000"/>
                    <a:lumOff val="80000"/>
                  </a:schemeClr>
                </a:solidFill>
                <a:ea typeface="+mn-lt"/>
                <a:cs typeface="+mn-lt"/>
              </a:rPr>
              <a:t>w and b or </a:t>
            </a:r>
            <a:r>
              <a:rPr lang="en-IN" sz="2400">
                <a:solidFill>
                  <a:schemeClr val="accent2">
                    <a:lumMod val="20000"/>
                    <a:lumOff val="80000"/>
                  </a:schemeClr>
                </a:solidFill>
                <a:ea typeface="+mn-lt"/>
                <a:cs typeface="+mn-lt"/>
              </a:rPr>
              <a:t> Ѳ {theta} notation</a:t>
            </a:r>
            <a:r>
              <a:rPr lang="en-IN" sz="2400">
                <a:ea typeface="+mn-lt"/>
                <a:cs typeface="+mn-lt"/>
              </a:rPr>
              <a:t>) are the learnable parameters of a machine learning model. </a:t>
            </a:r>
            <a:endParaRPr lang="en-US"/>
          </a:p>
          <a:p>
            <a:pPr algn="ctr"/>
            <a:endParaRPr lang="en-IN" sz="2400">
              <a:cs typeface="Segoe UI"/>
            </a:endParaRPr>
          </a:p>
          <a:p>
            <a:pPr algn="ctr"/>
            <a:r>
              <a:rPr lang="en-IN" sz="2400" b="1">
                <a:solidFill>
                  <a:schemeClr val="accent2">
                    <a:lumMod val="40000"/>
                    <a:lumOff val="60000"/>
                  </a:schemeClr>
                </a:solidFill>
                <a:ea typeface="+mn-lt"/>
                <a:cs typeface="+mn-lt"/>
              </a:rPr>
              <a:t>Weights </a:t>
            </a:r>
            <a:r>
              <a:rPr lang="en-IN" sz="2400">
                <a:solidFill>
                  <a:schemeClr val="accent2">
                    <a:lumMod val="40000"/>
                    <a:lumOff val="60000"/>
                  </a:schemeClr>
                </a:solidFill>
                <a:ea typeface="+mn-lt"/>
                <a:cs typeface="+mn-lt"/>
              </a:rPr>
              <a:t>control the signal (or the strength of the connection) between two neurons. In other words, a weight decides how much influence the input will have on the output.</a:t>
            </a:r>
          </a:p>
          <a:p>
            <a:pPr algn="ctr"/>
            <a:endParaRPr lang="en-IN" sz="2400">
              <a:cs typeface="Segoe UI"/>
            </a:endParaRPr>
          </a:p>
          <a:p>
            <a:pPr algn="ctr"/>
            <a:r>
              <a:rPr lang="en-IN" sz="2400" b="1">
                <a:ea typeface="+mn-lt"/>
                <a:cs typeface="+mn-lt"/>
              </a:rPr>
              <a:t>Biases</a:t>
            </a:r>
            <a:r>
              <a:rPr lang="en-IN" sz="2400">
                <a:ea typeface="+mn-lt"/>
                <a:cs typeface="+mn-lt"/>
              </a:rPr>
              <a:t>, which are constant, are an additional input into the next layer that will always have the value of 1. </a:t>
            </a:r>
            <a:endParaRPr lang="en-IN" sz="2400">
              <a:cs typeface="Segoe UI"/>
            </a:endParaRPr>
          </a:p>
        </p:txBody>
      </p:sp>
      <p:sp>
        <p:nvSpPr>
          <p:cNvPr id="10" name="TextBox 9">
            <a:extLst>
              <a:ext uri="{FF2B5EF4-FFF2-40B4-BE49-F238E27FC236}">
                <a16:creationId xmlns:a16="http://schemas.microsoft.com/office/drawing/2014/main" id="{C284591A-F640-4CCE-B552-0A82E4B458EE}"/>
              </a:ext>
            </a:extLst>
          </p:cNvPr>
          <p:cNvSpPr txBox="1"/>
          <p:nvPr/>
        </p:nvSpPr>
        <p:spPr>
          <a:xfrm>
            <a:off x="6723399" y="6468111"/>
            <a:ext cx="5468187" cy="246221"/>
          </a:xfrm>
          <a:prstGeom prst="rect">
            <a:avLst/>
          </a:prstGeom>
          <a:noFill/>
        </p:spPr>
        <p:txBody>
          <a:bodyPr wrap="square" lIns="0" tIns="0" rIns="0" bIns="0" rtlCol="0">
            <a:spAutoFit/>
          </a:bodyPr>
          <a:lstStyle/>
          <a:p>
            <a:pPr algn="l"/>
            <a:r>
              <a:rPr lang="en-IN" sz="1600">
                <a:gradFill>
                  <a:gsLst>
                    <a:gs pos="2917">
                      <a:schemeClr val="tx1"/>
                    </a:gs>
                    <a:gs pos="30000">
                      <a:schemeClr val="tx1"/>
                    </a:gs>
                  </a:gsLst>
                  <a:lin ang="5400000" scaled="0"/>
                </a:gradFill>
              </a:rPr>
              <a:t>The Machine Learning &amp; Deep Learning Show: Lecture 01</a:t>
            </a:r>
          </a:p>
        </p:txBody>
      </p:sp>
    </p:spTree>
    <p:extLst>
      <p:ext uri="{BB962C8B-B14F-4D97-AF65-F5344CB8AC3E}">
        <p14:creationId xmlns:p14="http://schemas.microsoft.com/office/powerpoint/2010/main" val="30211652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accent2"/>
                </a:solidFill>
              </a:rPr>
              <a:t>About this Course / Program</a:t>
            </a:r>
          </a:p>
        </p:txBody>
      </p:sp>
      <p:sp>
        <p:nvSpPr>
          <p:cNvPr id="2" name="Rectangle 1">
            <a:extLst>
              <a:ext uri="{FF2B5EF4-FFF2-40B4-BE49-F238E27FC236}">
                <a16:creationId xmlns:a16="http://schemas.microsoft.com/office/drawing/2014/main" id="{91BDB3B9-B5F9-466C-9D41-6C7B8AEC62C5}"/>
              </a:ext>
            </a:extLst>
          </p:cNvPr>
          <p:cNvSpPr/>
          <p:nvPr/>
        </p:nvSpPr>
        <p:spPr bwMode="auto">
          <a:xfrm>
            <a:off x="825623" y="1438183"/>
            <a:ext cx="2552330" cy="2547891"/>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6600" b="1" dirty="0">
                <a:solidFill>
                  <a:schemeClr val="tx1"/>
                </a:solidFill>
                <a:ea typeface="Segoe UI" pitchFamily="34" charset="0"/>
                <a:cs typeface="Segoe UI" pitchFamily="34" charset="0"/>
              </a:rPr>
              <a:t>FUN</a:t>
            </a:r>
          </a:p>
        </p:txBody>
      </p:sp>
      <p:sp>
        <p:nvSpPr>
          <p:cNvPr id="5" name="Rectangle 4">
            <a:extLst>
              <a:ext uri="{FF2B5EF4-FFF2-40B4-BE49-F238E27FC236}">
                <a16:creationId xmlns:a16="http://schemas.microsoft.com/office/drawing/2014/main" id="{FD163830-9934-40BD-B5C8-299C99F8F58F}"/>
              </a:ext>
            </a:extLst>
          </p:cNvPr>
          <p:cNvSpPr/>
          <p:nvPr/>
        </p:nvSpPr>
        <p:spPr bwMode="auto">
          <a:xfrm>
            <a:off x="3377953" y="1433742"/>
            <a:ext cx="3440097" cy="254789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2400" b="1" dirty="0">
                <a:solidFill>
                  <a:srgbClr val="FFFF00"/>
                </a:solidFill>
                <a:ea typeface="Segoe UI" pitchFamily="34" charset="0"/>
                <a:cs typeface="Segoe UI" pitchFamily="34" charset="0"/>
              </a:rPr>
              <a:t>Motivation</a:t>
            </a:r>
            <a:br>
              <a:rPr lang="en-IN" sz="2400" b="1" dirty="0">
                <a:gradFill>
                  <a:gsLst>
                    <a:gs pos="0">
                      <a:srgbClr val="FFFFFF"/>
                    </a:gs>
                    <a:gs pos="100000">
                      <a:srgbClr val="FFFFFF"/>
                    </a:gs>
                  </a:gsLst>
                  <a:lin ang="5400000" scaled="0"/>
                </a:gradFill>
                <a:ea typeface="Segoe UI" pitchFamily="34" charset="0"/>
                <a:cs typeface="Segoe UI" pitchFamily="34" charset="0"/>
              </a:rPr>
            </a:br>
            <a:r>
              <a:rPr lang="en-IN" sz="2400" b="1" dirty="0">
                <a:gradFill>
                  <a:gsLst>
                    <a:gs pos="0">
                      <a:srgbClr val="FFFFFF"/>
                    </a:gs>
                    <a:gs pos="100000">
                      <a:srgbClr val="FFFFFF"/>
                    </a:gs>
                  </a:gsLst>
                  <a:lin ang="5400000" scaled="0"/>
                </a:gradFill>
                <a:ea typeface="Segoe UI" pitchFamily="34" charset="0"/>
                <a:cs typeface="Segoe UI" pitchFamily="34" charset="0"/>
              </a:rPr>
              <a:t>Running a full suite Machine Learning leading to real value creation with Hands-on experience </a:t>
            </a:r>
          </a:p>
        </p:txBody>
      </p:sp>
      <p:sp>
        <p:nvSpPr>
          <p:cNvPr id="7" name="Rectangle 6">
            <a:extLst>
              <a:ext uri="{FF2B5EF4-FFF2-40B4-BE49-F238E27FC236}">
                <a16:creationId xmlns:a16="http://schemas.microsoft.com/office/drawing/2014/main" id="{8500950B-5AAA-4E34-B433-ED83EC7B43E7}"/>
              </a:ext>
            </a:extLst>
          </p:cNvPr>
          <p:cNvSpPr/>
          <p:nvPr/>
        </p:nvSpPr>
        <p:spPr bwMode="auto">
          <a:xfrm>
            <a:off x="6818049" y="1433742"/>
            <a:ext cx="2183907" cy="4962619"/>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3600" b="1" dirty="0">
                <a:solidFill>
                  <a:srgbClr val="FF0000"/>
                </a:solidFill>
                <a:ea typeface="Segoe UI" pitchFamily="34" charset="0"/>
                <a:cs typeface="Segoe UI" pitchFamily="34" charset="0"/>
              </a:rPr>
              <a:t>R</a:t>
            </a:r>
            <a:br>
              <a:rPr lang="en-IN" sz="3600" b="1" dirty="0">
                <a:solidFill>
                  <a:srgbClr val="FF0000"/>
                </a:solidFill>
                <a:ea typeface="Segoe UI" pitchFamily="34" charset="0"/>
                <a:cs typeface="Segoe UI" pitchFamily="34" charset="0"/>
              </a:rPr>
            </a:br>
            <a:r>
              <a:rPr lang="en-IN" sz="3600" b="1" dirty="0">
                <a:solidFill>
                  <a:srgbClr val="FF0000"/>
                </a:solidFill>
                <a:ea typeface="Segoe UI" pitchFamily="34" charset="0"/>
                <a:cs typeface="Segoe UI" pitchFamily="34" charset="0"/>
              </a:rPr>
              <a:t>E</a:t>
            </a:r>
            <a:br>
              <a:rPr lang="en-IN" sz="3600" b="1" dirty="0">
                <a:solidFill>
                  <a:srgbClr val="FF0000"/>
                </a:solidFill>
                <a:ea typeface="Segoe UI" pitchFamily="34" charset="0"/>
                <a:cs typeface="Segoe UI" pitchFamily="34" charset="0"/>
              </a:rPr>
            </a:br>
            <a:r>
              <a:rPr lang="en-IN" sz="3600" b="1" dirty="0">
                <a:solidFill>
                  <a:srgbClr val="FF0000"/>
                </a:solidFill>
                <a:ea typeface="Segoe UI" pitchFamily="34" charset="0"/>
                <a:cs typeface="Segoe UI" pitchFamily="34" charset="0"/>
              </a:rPr>
              <a:t>S</a:t>
            </a:r>
            <a:br>
              <a:rPr lang="en-IN" sz="3600" b="1" dirty="0">
                <a:solidFill>
                  <a:srgbClr val="FF0000"/>
                </a:solidFill>
                <a:ea typeface="Segoe UI" pitchFamily="34" charset="0"/>
                <a:cs typeface="Segoe UI" pitchFamily="34" charset="0"/>
              </a:rPr>
            </a:br>
            <a:r>
              <a:rPr lang="en-IN" sz="3600" b="1" dirty="0">
                <a:solidFill>
                  <a:srgbClr val="FF0000"/>
                </a:solidFill>
                <a:ea typeface="Segoe UI" pitchFamily="34" charset="0"/>
                <a:cs typeface="Segoe UI" pitchFamily="34" charset="0"/>
              </a:rPr>
              <a:t>E</a:t>
            </a:r>
            <a:br>
              <a:rPr lang="en-IN" sz="3600" b="1" dirty="0">
                <a:solidFill>
                  <a:srgbClr val="FF0000"/>
                </a:solidFill>
                <a:ea typeface="Segoe UI" pitchFamily="34" charset="0"/>
                <a:cs typeface="Segoe UI" pitchFamily="34" charset="0"/>
              </a:rPr>
            </a:br>
            <a:r>
              <a:rPr lang="en-IN" sz="3600" b="1" dirty="0">
                <a:solidFill>
                  <a:srgbClr val="FF0000"/>
                </a:solidFill>
                <a:ea typeface="Segoe UI" pitchFamily="34" charset="0"/>
                <a:cs typeface="Segoe UI" pitchFamily="34" charset="0"/>
              </a:rPr>
              <a:t>A</a:t>
            </a:r>
            <a:br>
              <a:rPr lang="en-IN" sz="3600" b="1" dirty="0">
                <a:solidFill>
                  <a:srgbClr val="FF0000"/>
                </a:solidFill>
                <a:ea typeface="Segoe UI" pitchFamily="34" charset="0"/>
                <a:cs typeface="Segoe UI" pitchFamily="34" charset="0"/>
              </a:rPr>
            </a:br>
            <a:r>
              <a:rPr lang="en-IN" sz="3600" b="1" dirty="0">
                <a:solidFill>
                  <a:srgbClr val="FF0000"/>
                </a:solidFill>
                <a:ea typeface="Segoe UI" pitchFamily="34" charset="0"/>
                <a:cs typeface="Segoe UI" pitchFamily="34" charset="0"/>
              </a:rPr>
              <a:t>R</a:t>
            </a:r>
            <a:br>
              <a:rPr lang="en-IN" sz="3600" b="1" dirty="0">
                <a:solidFill>
                  <a:srgbClr val="FF0000"/>
                </a:solidFill>
                <a:ea typeface="Segoe UI" pitchFamily="34" charset="0"/>
                <a:cs typeface="Segoe UI" pitchFamily="34" charset="0"/>
              </a:rPr>
            </a:br>
            <a:r>
              <a:rPr lang="en-IN" sz="3600" b="1" dirty="0">
                <a:solidFill>
                  <a:srgbClr val="FF0000"/>
                </a:solidFill>
                <a:ea typeface="Segoe UI" pitchFamily="34" charset="0"/>
                <a:cs typeface="Segoe UI" pitchFamily="34" charset="0"/>
              </a:rPr>
              <a:t>C</a:t>
            </a:r>
            <a:br>
              <a:rPr lang="en-IN" sz="3600" b="1" dirty="0">
                <a:solidFill>
                  <a:srgbClr val="FF0000"/>
                </a:solidFill>
                <a:ea typeface="Segoe UI" pitchFamily="34" charset="0"/>
                <a:cs typeface="Segoe UI" pitchFamily="34" charset="0"/>
              </a:rPr>
            </a:br>
            <a:r>
              <a:rPr lang="en-IN" sz="3600" b="1" dirty="0">
                <a:solidFill>
                  <a:srgbClr val="FF0000"/>
                </a:solidFill>
                <a:ea typeface="Segoe UI" pitchFamily="34" charset="0"/>
                <a:cs typeface="Segoe UI" pitchFamily="34" charset="0"/>
              </a:rPr>
              <a:t>H</a:t>
            </a:r>
          </a:p>
        </p:txBody>
      </p:sp>
      <p:sp>
        <p:nvSpPr>
          <p:cNvPr id="8" name="Rectangle 7">
            <a:extLst>
              <a:ext uri="{FF2B5EF4-FFF2-40B4-BE49-F238E27FC236}">
                <a16:creationId xmlns:a16="http://schemas.microsoft.com/office/drawing/2014/main" id="{955196CD-E7A8-450B-8D35-2A2E5404E900}"/>
              </a:ext>
            </a:extLst>
          </p:cNvPr>
          <p:cNvSpPr/>
          <p:nvPr/>
        </p:nvSpPr>
        <p:spPr bwMode="auto">
          <a:xfrm>
            <a:off x="825622" y="3986074"/>
            <a:ext cx="5992427" cy="24147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2800" b="1" dirty="0">
                <a:solidFill>
                  <a:srgbClr val="FFFF00"/>
                </a:solidFill>
                <a:ea typeface="Segoe UI" pitchFamily="34" charset="0"/>
                <a:cs typeface="Segoe UI" pitchFamily="34" charset="0"/>
              </a:rPr>
              <a:t>Strong Community Engagement </a:t>
            </a:r>
          </a:p>
        </p:txBody>
      </p:sp>
      <p:pic>
        <p:nvPicPr>
          <p:cNvPr id="4" name="Picture 3" descr="A person standing posing for the camera&#10;&#10;Description automatically generated">
            <a:extLst>
              <a:ext uri="{FF2B5EF4-FFF2-40B4-BE49-F238E27FC236}">
                <a16:creationId xmlns:a16="http://schemas.microsoft.com/office/drawing/2014/main" id="{0066E226-A246-4A00-870C-F17F16988D1C}"/>
              </a:ext>
            </a:extLst>
          </p:cNvPr>
          <p:cNvPicPr>
            <a:picLocks noChangeAspect="1"/>
          </p:cNvPicPr>
          <p:nvPr/>
        </p:nvPicPr>
        <p:blipFill>
          <a:blip r:embed="rId3"/>
          <a:stretch>
            <a:fillRect/>
          </a:stretch>
        </p:blipFill>
        <p:spPr>
          <a:xfrm>
            <a:off x="8858250" y="1552529"/>
            <a:ext cx="3333750" cy="4733925"/>
          </a:xfrm>
          <a:prstGeom prst="rect">
            <a:avLst/>
          </a:prstGeom>
        </p:spPr>
      </p:pic>
      <p:sp>
        <p:nvSpPr>
          <p:cNvPr id="9" name="TextBox 8">
            <a:extLst>
              <a:ext uri="{FF2B5EF4-FFF2-40B4-BE49-F238E27FC236}">
                <a16:creationId xmlns:a16="http://schemas.microsoft.com/office/drawing/2014/main" id="{C494EFE0-8202-4F11-915E-B7D77FAE7F23}"/>
              </a:ext>
            </a:extLst>
          </p:cNvPr>
          <p:cNvSpPr txBox="1"/>
          <p:nvPr/>
        </p:nvSpPr>
        <p:spPr>
          <a:xfrm>
            <a:off x="6958584" y="6515148"/>
            <a:ext cx="5138928" cy="246221"/>
          </a:xfrm>
          <a:prstGeom prst="rect">
            <a:avLst/>
          </a:prstGeom>
          <a:noFill/>
        </p:spPr>
        <p:txBody>
          <a:bodyPr wrap="square" lIns="0" tIns="0" rIns="0" bIns="0" rtlCol="0">
            <a:spAutoFit/>
          </a:bodyPr>
          <a:lstStyle/>
          <a:p>
            <a:pPr algn="l"/>
            <a:r>
              <a:rPr lang="en-IN" sz="1600" dirty="0">
                <a:gradFill>
                  <a:gsLst>
                    <a:gs pos="2917">
                      <a:schemeClr val="tx1"/>
                    </a:gs>
                    <a:gs pos="30000">
                      <a:schemeClr val="tx1"/>
                    </a:gs>
                  </a:gsLst>
                  <a:lin ang="5400000" scaled="0"/>
                </a:gradFill>
              </a:rPr>
              <a:t>The Machine Learning &amp; Deep Learning Show: Lecture 01</a:t>
            </a:r>
          </a:p>
        </p:txBody>
      </p:sp>
    </p:spTree>
    <p:extLst>
      <p:ext uri="{BB962C8B-B14F-4D97-AF65-F5344CB8AC3E}">
        <p14:creationId xmlns:p14="http://schemas.microsoft.com/office/powerpoint/2010/main" val="132907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a:lstStyle/>
          <a:p>
            <a:r>
              <a:rPr lang="en-US" dirty="0">
                <a:solidFill>
                  <a:schemeClr val="accent2"/>
                </a:solidFill>
              </a:rPr>
              <a:t>Regression</a:t>
            </a:r>
            <a:endParaRPr lang="en-US" sz="2000" dirty="0">
              <a:solidFill>
                <a:schemeClr val="accent2"/>
              </a:solidFill>
            </a:endParaRPr>
          </a:p>
        </p:txBody>
      </p:sp>
      <p:sp>
        <p:nvSpPr>
          <p:cNvPr id="5" name="Text Placeholder 4">
            <a:extLst>
              <a:ext uri="{FF2B5EF4-FFF2-40B4-BE49-F238E27FC236}">
                <a16:creationId xmlns:a16="http://schemas.microsoft.com/office/drawing/2014/main" id="{8BEF1455-2984-4F60-A74D-8DC0EA3D0856}"/>
              </a:ext>
            </a:extLst>
          </p:cNvPr>
          <p:cNvSpPr>
            <a:spLocks noGrp="1"/>
          </p:cNvSpPr>
          <p:nvPr>
            <p:ph type="body" sz="quarter" idx="10"/>
          </p:nvPr>
        </p:nvSpPr>
        <p:spPr>
          <a:xfrm>
            <a:off x="656456" y="1514747"/>
            <a:ext cx="11018520" cy="2757678"/>
          </a:xfrm>
        </p:spPr>
        <p:txBody>
          <a:bodyPr vert="horz" wrap="square" lIns="0" tIns="0" rIns="0" bIns="0" rtlCol="0" anchor="t">
            <a:spAutoFit/>
          </a:bodyPr>
          <a:lstStyle/>
          <a:p>
            <a:r>
              <a:rPr lang="en-IN" dirty="0">
                <a:latin typeface="Segoe UI Semilight"/>
                <a:cs typeface="Segoe UI Semilight"/>
              </a:rPr>
              <a:t>Regression models attempt to model the relationship(s) between two or more variables </a:t>
            </a:r>
            <a:r>
              <a:rPr lang="en-IN" dirty="0">
                <a:solidFill>
                  <a:srgbClr val="FFFFFF"/>
                </a:solidFill>
                <a:latin typeface="Segoe UI Semilight"/>
                <a:cs typeface="Segoe UI Semilight"/>
              </a:rPr>
              <a:t>(</a:t>
            </a:r>
            <a:r>
              <a:rPr lang="en-IN" dirty="0">
                <a:solidFill>
                  <a:schemeClr val="accent1">
                    <a:lumMod val="40000"/>
                    <a:lumOff val="60000"/>
                  </a:schemeClr>
                </a:solidFill>
                <a:latin typeface="Segoe UI Semilight"/>
                <a:cs typeface="Segoe UI Semilight"/>
              </a:rPr>
              <a:t>by fitting a curve / an equation to observed data)</a:t>
            </a:r>
            <a:r>
              <a:rPr lang="en-IN" dirty="0">
                <a:solidFill>
                  <a:srgbClr val="FFFFFF"/>
                </a:solidFill>
                <a:latin typeface="Segoe UI Semilight"/>
                <a:cs typeface="Segoe UI Semilight"/>
              </a:rPr>
              <a:t>.</a:t>
            </a:r>
            <a:endParaRPr lang="en-US">
              <a:solidFill>
                <a:schemeClr val="accent1">
                  <a:lumMod val="40000"/>
                  <a:lumOff val="60000"/>
                </a:schemeClr>
              </a:solidFill>
              <a:latin typeface="Segoe UI Semilight"/>
              <a:cs typeface="Segoe UI Semilight"/>
            </a:endParaRPr>
          </a:p>
          <a:p>
            <a:endParaRPr lang="en-IN" dirty="0">
              <a:solidFill>
                <a:srgbClr val="FFFFFF"/>
              </a:solidFill>
              <a:latin typeface="Segoe UI Semilight"/>
              <a:cs typeface="Segoe UI Semilight"/>
            </a:endParaRPr>
          </a:p>
          <a:p>
            <a:r>
              <a:rPr lang="en-IN" dirty="0">
                <a:solidFill>
                  <a:schemeClr val="accent2">
                    <a:lumMod val="20000"/>
                    <a:lumOff val="80000"/>
                  </a:schemeClr>
                </a:solidFill>
                <a:latin typeface="Segoe UI Semilight"/>
                <a:cs typeface="Segoe UI Semilight"/>
              </a:rPr>
              <a:t>For example, a modeler might want to relate the weights of individuals to their heights using a linear regression model.</a:t>
            </a:r>
            <a:br>
              <a:rPr lang="en-IN" dirty="0">
                <a:solidFill>
                  <a:schemeClr val="accent2">
                    <a:lumMod val="20000"/>
                    <a:lumOff val="80000"/>
                  </a:schemeClr>
                </a:solidFill>
                <a:latin typeface="Segoe UI Semilight"/>
                <a:cs typeface="Segoe UI Semilight"/>
              </a:rPr>
            </a:br>
            <a:endParaRPr lang="en-IN" dirty="0">
              <a:solidFill>
                <a:schemeClr val="accent2">
                  <a:lumMod val="20000"/>
                  <a:lumOff val="80000"/>
                </a:schemeClr>
              </a:solidFill>
              <a:latin typeface="Segoe UI Semilight"/>
              <a:cs typeface="Segoe UI Semilight"/>
            </a:endParaRPr>
          </a:p>
        </p:txBody>
      </p:sp>
      <p:sp>
        <p:nvSpPr>
          <p:cNvPr id="7" name="TextBox 6">
            <a:extLst>
              <a:ext uri="{FF2B5EF4-FFF2-40B4-BE49-F238E27FC236}">
                <a16:creationId xmlns:a16="http://schemas.microsoft.com/office/drawing/2014/main" id="{0E09614B-25C0-400B-B886-D2D7B9B685D1}"/>
              </a:ext>
            </a:extLst>
          </p:cNvPr>
          <p:cNvSpPr txBox="1"/>
          <p:nvPr/>
        </p:nvSpPr>
        <p:spPr>
          <a:xfrm>
            <a:off x="6958584" y="6515148"/>
            <a:ext cx="5138928" cy="246221"/>
          </a:xfrm>
          <a:prstGeom prst="rect">
            <a:avLst/>
          </a:prstGeom>
          <a:noFill/>
        </p:spPr>
        <p:txBody>
          <a:bodyPr wrap="square" lIns="0" tIns="0" rIns="0" bIns="0" rtlCol="0">
            <a:spAutoFit/>
          </a:bodyPr>
          <a:lstStyle/>
          <a:p>
            <a:pPr algn="l"/>
            <a:r>
              <a:rPr lang="en-IN" sz="1600" dirty="0">
                <a:gradFill>
                  <a:gsLst>
                    <a:gs pos="2917">
                      <a:schemeClr val="tx1"/>
                    </a:gs>
                    <a:gs pos="30000">
                      <a:schemeClr val="tx1"/>
                    </a:gs>
                  </a:gsLst>
                  <a:lin ang="5400000" scaled="0"/>
                </a:gradFill>
              </a:rPr>
              <a:t>The Machine Learning &amp; Deep Learning Show: Lecture 01</a:t>
            </a:r>
          </a:p>
        </p:txBody>
      </p:sp>
    </p:spTree>
    <p:extLst>
      <p:ext uri="{BB962C8B-B14F-4D97-AF65-F5344CB8AC3E}">
        <p14:creationId xmlns:p14="http://schemas.microsoft.com/office/powerpoint/2010/main" val="1854574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a:lstStyle/>
          <a:p>
            <a:r>
              <a:rPr lang="en-US" dirty="0">
                <a:solidFill>
                  <a:schemeClr val="accent2"/>
                </a:solidFill>
              </a:rPr>
              <a:t>Regression</a:t>
            </a:r>
            <a:endParaRPr lang="en-US" sz="2000" dirty="0">
              <a:solidFill>
                <a:schemeClr val="accent2"/>
              </a:solidFill>
            </a:endParaRPr>
          </a:p>
        </p:txBody>
      </p:sp>
      <p:sp>
        <p:nvSpPr>
          <p:cNvPr id="5" name="Text Placeholder 4">
            <a:extLst>
              <a:ext uri="{FF2B5EF4-FFF2-40B4-BE49-F238E27FC236}">
                <a16:creationId xmlns:a16="http://schemas.microsoft.com/office/drawing/2014/main" id="{8BEF1455-2984-4F60-A74D-8DC0EA3D0856}"/>
              </a:ext>
            </a:extLst>
          </p:cNvPr>
          <p:cNvSpPr>
            <a:spLocks noGrp="1"/>
          </p:cNvSpPr>
          <p:nvPr>
            <p:ph type="body" sz="quarter" idx="10"/>
          </p:nvPr>
        </p:nvSpPr>
        <p:spPr>
          <a:xfrm>
            <a:off x="656456" y="1514747"/>
            <a:ext cx="11018520" cy="1686616"/>
          </a:xfrm>
        </p:spPr>
        <p:txBody>
          <a:bodyPr vert="horz" wrap="square" lIns="0" tIns="0" rIns="0" bIns="0" rtlCol="0" anchor="t">
            <a:spAutoFit/>
          </a:bodyPr>
          <a:lstStyle/>
          <a:p>
            <a:r>
              <a:rPr lang="en-IN" sz="2400" dirty="0">
                <a:latin typeface="Segoe UI Semilight"/>
                <a:cs typeface="Segoe UI Semilight"/>
              </a:rPr>
              <a:t>Regression systems can be as simple as drawing a line or more complex models depending on multiple variables.</a:t>
            </a:r>
            <a:endParaRPr lang="en-US" sz="2400"/>
          </a:p>
          <a:p>
            <a:br>
              <a:rPr lang="en-US" dirty="0"/>
            </a:br>
            <a:endParaRPr lang="en-US" dirty="0"/>
          </a:p>
        </p:txBody>
      </p:sp>
      <p:sp>
        <p:nvSpPr>
          <p:cNvPr id="7" name="TextBox 6">
            <a:extLst>
              <a:ext uri="{FF2B5EF4-FFF2-40B4-BE49-F238E27FC236}">
                <a16:creationId xmlns:a16="http://schemas.microsoft.com/office/drawing/2014/main" id="{0E09614B-25C0-400B-B886-D2D7B9B685D1}"/>
              </a:ext>
            </a:extLst>
          </p:cNvPr>
          <p:cNvSpPr txBox="1"/>
          <p:nvPr/>
        </p:nvSpPr>
        <p:spPr>
          <a:xfrm>
            <a:off x="6958584" y="6515148"/>
            <a:ext cx="5138928" cy="246221"/>
          </a:xfrm>
          <a:prstGeom prst="rect">
            <a:avLst/>
          </a:prstGeom>
          <a:noFill/>
        </p:spPr>
        <p:txBody>
          <a:bodyPr wrap="square" lIns="0" tIns="0" rIns="0" bIns="0" rtlCol="0">
            <a:spAutoFit/>
          </a:bodyPr>
          <a:lstStyle/>
          <a:p>
            <a:pPr algn="l"/>
            <a:r>
              <a:rPr lang="en-IN" sz="1600" dirty="0">
                <a:gradFill>
                  <a:gsLst>
                    <a:gs pos="2917">
                      <a:schemeClr val="tx1"/>
                    </a:gs>
                    <a:gs pos="30000">
                      <a:schemeClr val="tx1"/>
                    </a:gs>
                  </a:gsLst>
                  <a:lin ang="5400000" scaled="0"/>
                </a:gradFill>
              </a:rPr>
              <a:t>The Machine Learning &amp; Deep Learning Show: Lecture 01</a:t>
            </a:r>
          </a:p>
        </p:txBody>
      </p:sp>
      <p:pic>
        <p:nvPicPr>
          <p:cNvPr id="3" name="Picture 3" descr="A close up of a logo&#10;&#10;Description generated with very high confidence">
            <a:extLst>
              <a:ext uri="{FF2B5EF4-FFF2-40B4-BE49-F238E27FC236}">
                <a16:creationId xmlns:a16="http://schemas.microsoft.com/office/drawing/2014/main" id="{D4B6D5F3-A1EB-49C5-9CBF-ECDD6B35706C}"/>
              </a:ext>
            </a:extLst>
          </p:cNvPr>
          <p:cNvPicPr>
            <a:picLocks noChangeAspect="1"/>
          </p:cNvPicPr>
          <p:nvPr/>
        </p:nvPicPr>
        <p:blipFill>
          <a:blip r:embed="rId3"/>
          <a:stretch>
            <a:fillRect/>
          </a:stretch>
        </p:blipFill>
        <p:spPr>
          <a:xfrm>
            <a:off x="2695869" y="2793823"/>
            <a:ext cx="5727816" cy="3029537"/>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0904D74B-509C-45E4-A22B-445A098D5635}"/>
                  </a:ext>
                </a:extLst>
              </p14:cNvPr>
              <p14:cNvContentPartPr/>
              <p14:nvPr/>
            </p14:nvContentPartPr>
            <p14:xfrm>
              <a:off x="321480" y="1834920"/>
              <a:ext cx="11867400" cy="4870440"/>
            </p14:xfrm>
          </p:contentPart>
        </mc:Choice>
        <mc:Fallback>
          <p:pic>
            <p:nvPicPr>
              <p:cNvPr id="4" name="Ink 3">
                <a:extLst>
                  <a:ext uri="{FF2B5EF4-FFF2-40B4-BE49-F238E27FC236}">
                    <a16:creationId xmlns:a16="http://schemas.microsoft.com/office/drawing/2014/main" id="{0904D74B-509C-45E4-A22B-445A098D5635}"/>
                  </a:ext>
                </a:extLst>
              </p:cNvPr>
              <p:cNvPicPr/>
              <p:nvPr/>
            </p:nvPicPr>
            <p:blipFill>
              <a:blip r:embed="rId5"/>
              <a:stretch>
                <a:fillRect/>
              </a:stretch>
            </p:blipFill>
            <p:spPr>
              <a:xfrm>
                <a:off x="312120" y="1825560"/>
                <a:ext cx="11886120" cy="4889160"/>
              </a:xfrm>
              <a:prstGeom prst="rect">
                <a:avLst/>
              </a:prstGeom>
            </p:spPr>
          </p:pic>
        </mc:Fallback>
      </mc:AlternateContent>
    </p:spTree>
    <p:extLst>
      <p:ext uri="{BB962C8B-B14F-4D97-AF65-F5344CB8AC3E}">
        <p14:creationId xmlns:p14="http://schemas.microsoft.com/office/powerpoint/2010/main" val="1182367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a:lstStyle/>
          <a:p>
            <a:r>
              <a:rPr lang="en-US">
                <a:solidFill>
                  <a:schemeClr val="accent2"/>
                </a:solidFill>
                <a:cs typeface="Segoe UI"/>
              </a:rPr>
              <a:t>How to identify a  Regression model ?</a:t>
            </a:r>
            <a:endParaRPr lang="en-US" sz="2000">
              <a:solidFill>
                <a:schemeClr val="accent2"/>
              </a:solidFill>
            </a:endParaRPr>
          </a:p>
        </p:txBody>
      </p:sp>
      <p:sp>
        <p:nvSpPr>
          <p:cNvPr id="5" name="Text Placeholder 4">
            <a:extLst>
              <a:ext uri="{FF2B5EF4-FFF2-40B4-BE49-F238E27FC236}">
                <a16:creationId xmlns:a16="http://schemas.microsoft.com/office/drawing/2014/main" id="{8BEF1455-2984-4F60-A74D-8DC0EA3D0856}"/>
              </a:ext>
            </a:extLst>
          </p:cNvPr>
          <p:cNvSpPr>
            <a:spLocks noGrp="1"/>
          </p:cNvSpPr>
          <p:nvPr>
            <p:ph type="body" sz="quarter" idx="10"/>
          </p:nvPr>
        </p:nvSpPr>
        <p:spPr>
          <a:xfrm>
            <a:off x="656456" y="1514747"/>
            <a:ext cx="11018520" cy="2129814"/>
          </a:xfrm>
        </p:spPr>
        <p:txBody>
          <a:bodyPr vert="horz" wrap="square" lIns="0" tIns="0" rIns="0" bIns="0" rtlCol="0" anchor="t">
            <a:spAutoFit/>
          </a:bodyPr>
          <a:lstStyle/>
          <a:p>
            <a:r>
              <a:rPr lang="en-IN" sz="2400" dirty="0">
                <a:latin typeface="Segoe UI Semilight"/>
                <a:cs typeface="Segoe UI Semilight"/>
              </a:rPr>
              <a:t>Regression systems output a number, they have continuous valued outputs, rather than discrete categories (as in classification) </a:t>
            </a:r>
            <a:endParaRPr lang="en-US" dirty="0"/>
          </a:p>
          <a:p>
            <a:endParaRPr lang="en-IN" sz="2400" dirty="0"/>
          </a:p>
          <a:p>
            <a:br>
              <a:rPr lang="en-US" dirty="0"/>
            </a:br>
            <a:endParaRPr lang="en-US" dirty="0"/>
          </a:p>
        </p:txBody>
      </p:sp>
      <p:sp>
        <p:nvSpPr>
          <p:cNvPr id="7" name="TextBox 6">
            <a:extLst>
              <a:ext uri="{FF2B5EF4-FFF2-40B4-BE49-F238E27FC236}">
                <a16:creationId xmlns:a16="http://schemas.microsoft.com/office/drawing/2014/main" id="{0E09614B-25C0-400B-B886-D2D7B9B685D1}"/>
              </a:ext>
            </a:extLst>
          </p:cNvPr>
          <p:cNvSpPr txBox="1"/>
          <p:nvPr/>
        </p:nvSpPr>
        <p:spPr>
          <a:xfrm>
            <a:off x="6855103" y="6524555"/>
            <a:ext cx="5336483" cy="246221"/>
          </a:xfrm>
          <a:prstGeom prst="rect">
            <a:avLst/>
          </a:prstGeom>
          <a:noFill/>
        </p:spPr>
        <p:txBody>
          <a:bodyPr wrap="square" lIns="0" tIns="0" rIns="0" bIns="0" rtlCol="0">
            <a:spAutoFit/>
          </a:bodyPr>
          <a:lstStyle/>
          <a:p>
            <a:pPr algn="l"/>
            <a:r>
              <a:rPr lang="en-IN" sz="1600" dirty="0">
                <a:gradFill>
                  <a:gsLst>
                    <a:gs pos="2917">
                      <a:schemeClr val="tx1"/>
                    </a:gs>
                    <a:gs pos="30000">
                      <a:schemeClr val="tx1"/>
                    </a:gs>
                  </a:gsLst>
                  <a:lin ang="5400000" scaled="0"/>
                </a:gradFill>
              </a:rPr>
              <a:t>The Machine Learning &amp; Deep Learning Show: Lecture 01</a:t>
            </a:r>
          </a:p>
        </p:txBody>
      </p:sp>
      <p:pic>
        <p:nvPicPr>
          <p:cNvPr id="6" name="Picture 7" descr="A screenshot of a cell phone&#10;&#10;Description generated with very high confidence">
            <a:extLst>
              <a:ext uri="{FF2B5EF4-FFF2-40B4-BE49-F238E27FC236}">
                <a16:creationId xmlns:a16="http://schemas.microsoft.com/office/drawing/2014/main" id="{0B527A9A-069A-479C-A646-5E50AF8A54B5}"/>
              </a:ext>
            </a:extLst>
          </p:cNvPr>
          <p:cNvPicPr>
            <a:picLocks noChangeAspect="1"/>
          </p:cNvPicPr>
          <p:nvPr/>
        </p:nvPicPr>
        <p:blipFill>
          <a:blip r:embed="rId3"/>
          <a:stretch>
            <a:fillRect/>
          </a:stretch>
        </p:blipFill>
        <p:spPr>
          <a:xfrm>
            <a:off x="2212622" y="2684375"/>
            <a:ext cx="6318016" cy="3511841"/>
          </a:xfrm>
          <a:prstGeom prst="rect">
            <a:avLst/>
          </a:prstGeom>
        </p:spPr>
      </p:pic>
    </p:spTree>
    <p:extLst>
      <p:ext uri="{BB962C8B-B14F-4D97-AF65-F5344CB8AC3E}">
        <p14:creationId xmlns:p14="http://schemas.microsoft.com/office/powerpoint/2010/main" val="918265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369332"/>
          </a:xfrm>
        </p:spPr>
        <p:txBody>
          <a:bodyPr/>
          <a:lstStyle/>
          <a:p>
            <a:r>
              <a:rPr lang="en-US" sz="2400">
                <a:solidFill>
                  <a:schemeClr val="accent2"/>
                </a:solidFill>
                <a:cs typeface="Segoe UI"/>
              </a:rPr>
              <a:t>Ready to dive deeper?</a:t>
            </a:r>
            <a:endParaRPr lang="en-US" sz="2400">
              <a:solidFill>
                <a:schemeClr val="accent2"/>
              </a:solidFill>
            </a:endParaRPr>
          </a:p>
        </p:txBody>
      </p:sp>
      <p:sp>
        <p:nvSpPr>
          <p:cNvPr id="7" name="TextBox 6">
            <a:extLst>
              <a:ext uri="{FF2B5EF4-FFF2-40B4-BE49-F238E27FC236}">
                <a16:creationId xmlns:a16="http://schemas.microsoft.com/office/drawing/2014/main" id="{0E09614B-25C0-400B-B886-D2D7B9B685D1}"/>
              </a:ext>
            </a:extLst>
          </p:cNvPr>
          <p:cNvSpPr txBox="1"/>
          <p:nvPr/>
        </p:nvSpPr>
        <p:spPr>
          <a:xfrm>
            <a:off x="6855103" y="6524555"/>
            <a:ext cx="5336483" cy="246221"/>
          </a:xfrm>
          <a:prstGeom prst="rect">
            <a:avLst/>
          </a:prstGeom>
          <a:noFill/>
        </p:spPr>
        <p:txBody>
          <a:bodyPr wrap="square" lIns="0" tIns="0" rIns="0" bIns="0" rtlCol="0">
            <a:spAutoFit/>
          </a:bodyPr>
          <a:lstStyle/>
          <a:p>
            <a:pPr algn="l"/>
            <a:r>
              <a:rPr lang="en-IN" sz="1600" dirty="0">
                <a:gradFill>
                  <a:gsLst>
                    <a:gs pos="2917">
                      <a:schemeClr val="tx1"/>
                    </a:gs>
                    <a:gs pos="30000">
                      <a:schemeClr val="tx1"/>
                    </a:gs>
                  </a:gsLst>
                  <a:lin ang="5400000" scaled="0"/>
                </a:gradFill>
              </a:rPr>
              <a:t>The Machine Learning &amp; Deep Learning Show: Lecture 01</a:t>
            </a:r>
          </a:p>
        </p:txBody>
      </p:sp>
      <p:pic>
        <p:nvPicPr>
          <p:cNvPr id="8" name="Picture 8" descr="A person wearing a suit and tie&#10;&#10;Description generated with very high confidence">
            <a:extLst>
              <a:ext uri="{FF2B5EF4-FFF2-40B4-BE49-F238E27FC236}">
                <a16:creationId xmlns:a16="http://schemas.microsoft.com/office/drawing/2014/main" id="{BFC262FA-9FE6-4663-8678-5E8B17A4991B}"/>
              </a:ext>
            </a:extLst>
          </p:cNvPr>
          <p:cNvPicPr>
            <a:picLocks noChangeAspect="1"/>
          </p:cNvPicPr>
          <p:nvPr/>
        </p:nvPicPr>
        <p:blipFill>
          <a:blip r:embed="rId3"/>
          <a:stretch>
            <a:fillRect/>
          </a:stretch>
        </p:blipFill>
        <p:spPr>
          <a:xfrm>
            <a:off x="2943446" y="1286539"/>
            <a:ext cx="4993757" cy="4993757"/>
          </a:xfrm>
          <a:prstGeom prst="rect">
            <a:avLst/>
          </a:prstGeom>
        </p:spPr>
      </p:pic>
    </p:spTree>
    <p:extLst>
      <p:ext uri="{BB962C8B-B14F-4D97-AF65-F5344CB8AC3E}">
        <p14:creationId xmlns:p14="http://schemas.microsoft.com/office/powerpoint/2010/main" val="206375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369332"/>
          </a:xfrm>
        </p:spPr>
        <p:txBody>
          <a:bodyPr/>
          <a:lstStyle/>
          <a:p>
            <a:r>
              <a:rPr lang="en-US" sz="2400">
                <a:solidFill>
                  <a:schemeClr val="accent2"/>
                </a:solidFill>
                <a:cs typeface="Segoe UI"/>
              </a:rPr>
              <a:t>Ready to dive deeper?</a:t>
            </a:r>
            <a:endParaRPr lang="en-US" sz="2400">
              <a:solidFill>
                <a:schemeClr val="accent2"/>
              </a:solidFill>
            </a:endParaRPr>
          </a:p>
        </p:txBody>
      </p:sp>
      <p:sp>
        <p:nvSpPr>
          <p:cNvPr id="7" name="TextBox 6">
            <a:extLst>
              <a:ext uri="{FF2B5EF4-FFF2-40B4-BE49-F238E27FC236}">
                <a16:creationId xmlns:a16="http://schemas.microsoft.com/office/drawing/2014/main" id="{0E09614B-25C0-400B-B886-D2D7B9B685D1}"/>
              </a:ext>
            </a:extLst>
          </p:cNvPr>
          <p:cNvSpPr txBox="1"/>
          <p:nvPr/>
        </p:nvSpPr>
        <p:spPr>
          <a:xfrm>
            <a:off x="6855103" y="6524555"/>
            <a:ext cx="5336483" cy="246221"/>
          </a:xfrm>
          <a:prstGeom prst="rect">
            <a:avLst/>
          </a:prstGeom>
          <a:noFill/>
        </p:spPr>
        <p:txBody>
          <a:bodyPr wrap="square" lIns="0" tIns="0" rIns="0" bIns="0" rtlCol="0">
            <a:spAutoFit/>
          </a:bodyPr>
          <a:lstStyle/>
          <a:p>
            <a:pPr algn="l"/>
            <a:r>
              <a:rPr lang="en-IN" sz="1600">
                <a:gradFill>
                  <a:gsLst>
                    <a:gs pos="2917">
                      <a:schemeClr val="tx1"/>
                    </a:gs>
                    <a:gs pos="30000">
                      <a:schemeClr val="tx1"/>
                    </a:gs>
                  </a:gsLst>
                  <a:lin ang="5400000" scaled="0"/>
                </a:gradFill>
              </a:rPr>
              <a:t>The Machine Learning &amp; Deep Learning Show: Lecture 01</a:t>
            </a:r>
          </a:p>
        </p:txBody>
      </p:sp>
      <p:pic>
        <p:nvPicPr>
          <p:cNvPr id="3" name="Picture 3">
            <a:extLst>
              <a:ext uri="{FF2B5EF4-FFF2-40B4-BE49-F238E27FC236}">
                <a16:creationId xmlns:a16="http://schemas.microsoft.com/office/drawing/2014/main" id="{8A134BDE-995B-4A1E-9919-34A694C74CA3}"/>
              </a:ext>
            </a:extLst>
          </p:cNvPr>
          <p:cNvPicPr>
            <a:picLocks noChangeAspect="1"/>
          </p:cNvPicPr>
          <p:nvPr/>
        </p:nvPicPr>
        <p:blipFill>
          <a:blip r:embed="rId3"/>
          <a:stretch>
            <a:fillRect/>
          </a:stretch>
        </p:blipFill>
        <p:spPr>
          <a:xfrm>
            <a:off x="1658679" y="1025167"/>
            <a:ext cx="8608827" cy="5286130"/>
          </a:xfrm>
          <a:prstGeom prst="rect">
            <a:avLst/>
          </a:prstGeom>
        </p:spPr>
      </p:pic>
    </p:spTree>
    <p:extLst>
      <p:ext uri="{BB962C8B-B14F-4D97-AF65-F5344CB8AC3E}">
        <p14:creationId xmlns:p14="http://schemas.microsoft.com/office/powerpoint/2010/main" val="1158654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D57C680-1727-4706-8A2B-248913FCE749}"/>
              </a:ext>
            </a:extLst>
          </p:cNvPr>
          <p:cNvSpPr/>
          <p:nvPr/>
        </p:nvSpPr>
        <p:spPr bwMode="auto">
          <a:xfrm>
            <a:off x="2794591" y="1775637"/>
            <a:ext cx="6142073" cy="407758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588263" y="457200"/>
            <a:ext cx="11018520" cy="1107996"/>
          </a:xfrm>
        </p:spPr>
        <p:txBody>
          <a:bodyPr/>
          <a:lstStyle/>
          <a:p>
            <a:r>
              <a:rPr lang="en-US">
                <a:solidFill>
                  <a:schemeClr val="accent2"/>
                </a:solidFill>
                <a:ea typeface="+mj-lt"/>
                <a:cs typeface="+mj-lt"/>
              </a:rPr>
              <a:t>Linear Regression model</a:t>
            </a:r>
            <a:endParaRPr lang="en-US">
              <a:solidFill>
                <a:schemeClr val="accent2"/>
              </a:solidFill>
            </a:endParaRPr>
          </a:p>
          <a:p>
            <a:endParaRPr lang="en-US">
              <a:solidFill>
                <a:schemeClr val="accent2"/>
              </a:solidFill>
            </a:endParaRPr>
          </a:p>
        </p:txBody>
      </p:sp>
      <p:sp>
        <p:nvSpPr>
          <p:cNvPr id="7" name="TextBox 6">
            <a:extLst>
              <a:ext uri="{FF2B5EF4-FFF2-40B4-BE49-F238E27FC236}">
                <a16:creationId xmlns:a16="http://schemas.microsoft.com/office/drawing/2014/main" id="{0E09614B-25C0-400B-B886-D2D7B9B685D1}"/>
              </a:ext>
            </a:extLst>
          </p:cNvPr>
          <p:cNvSpPr txBox="1"/>
          <p:nvPr/>
        </p:nvSpPr>
        <p:spPr>
          <a:xfrm>
            <a:off x="6855103" y="6524555"/>
            <a:ext cx="5336483" cy="246221"/>
          </a:xfrm>
          <a:prstGeom prst="rect">
            <a:avLst/>
          </a:prstGeom>
          <a:noFill/>
        </p:spPr>
        <p:txBody>
          <a:bodyPr wrap="square" lIns="0" tIns="0" rIns="0" bIns="0" rtlCol="0">
            <a:spAutoFit/>
          </a:bodyPr>
          <a:lstStyle/>
          <a:p>
            <a:pPr algn="l"/>
            <a:r>
              <a:rPr lang="en-IN" sz="1600" dirty="0">
                <a:gradFill>
                  <a:gsLst>
                    <a:gs pos="2917">
                      <a:schemeClr val="tx1"/>
                    </a:gs>
                    <a:gs pos="30000">
                      <a:schemeClr val="tx1"/>
                    </a:gs>
                  </a:gsLst>
                  <a:lin ang="5400000" scaled="0"/>
                </a:gradFill>
              </a:rPr>
              <a:t>The Machine Learning &amp; Deep Learning Show: Lecture 01</a:t>
            </a:r>
          </a:p>
        </p:txBody>
      </p:sp>
      <p:pic>
        <p:nvPicPr>
          <p:cNvPr id="3" name="Picture 3" descr="A picture containing clock&#10;&#10;Description generated with very high confidence">
            <a:extLst>
              <a:ext uri="{FF2B5EF4-FFF2-40B4-BE49-F238E27FC236}">
                <a16:creationId xmlns:a16="http://schemas.microsoft.com/office/drawing/2014/main" id="{29B536AA-50FB-469B-B3CF-9B0736216252}"/>
              </a:ext>
            </a:extLst>
          </p:cNvPr>
          <p:cNvPicPr>
            <a:picLocks noChangeAspect="1"/>
          </p:cNvPicPr>
          <p:nvPr/>
        </p:nvPicPr>
        <p:blipFill>
          <a:blip r:embed="rId3"/>
          <a:stretch>
            <a:fillRect/>
          </a:stretch>
        </p:blipFill>
        <p:spPr>
          <a:xfrm>
            <a:off x="3926958" y="1885897"/>
            <a:ext cx="4143153" cy="4016555"/>
          </a:xfrm>
          <a:prstGeom prst="rect">
            <a:avLst/>
          </a:prstGeom>
        </p:spPr>
      </p:pic>
      <p:sp>
        <p:nvSpPr>
          <p:cNvPr id="5" name="TextBox 4">
            <a:extLst>
              <a:ext uri="{FF2B5EF4-FFF2-40B4-BE49-F238E27FC236}">
                <a16:creationId xmlns:a16="http://schemas.microsoft.com/office/drawing/2014/main" id="{838C1C40-E031-49A9-83F5-1FD9E0659FE2}"/>
              </a:ext>
            </a:extLst>
          </p:cNvPr>
          <p:cNvSpPr txBox="1"/>
          <p:nvPr/>
        </p:nvSpPr>
        <p:spPr>
          <a:xfrm>
            <a:off x="3435586" y="5900326"/>
            <a:ext cx="5038607" cy="80791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750">
                <a:ea typeface="+mn-lt"/>
                <a:cs typeface="+mn-lt"/>
              </a:rPr>
              <a:t>w1 and w2 can also be called  </a:t>
            </a:r>
            <a:r>
              <a:rPr lang="en-IN" sz="1750">
                <a:solidFill>
                  <a:schemeClr val="accent2">
                    <a:lumMod val="20000"/>
                    <a:lumOff val="80000"/>
                  </a:schemeClr>
                </a:solidFill>
                <a:ea typeface="+mn-lt"/>
                <a:cs typeface="+mn-lt"/>
              </a:rPr>
              <a:t>Ѳ1{theta1} and Ѳ2 </a:t>
            </a:r>
            <a:r>
              <a:rPr lang="en-IN" sz="1750">
                <a:ea typeface="+mn-lt"/>
                <a:cs typeface="+mn-lt"/>
              </a:rPr>
              <a:t>and b as</a:t>
            </a:r>
            <a:r>
              <a:rPr lang="en-IN" sz="1750">
                <a:solidFill>
                  <a:schemeClr val="accent2">
                    <a:lumMod val="20000"/>
                    <a:lumOff val="80000"/>
                  </a:schemeClr>
                </a:solidFill>
                <a:ea typeface="+mn-lt"/>
                <a:cs typeface="+mn-lt"/>
              </a:rPr>
              <a:t> Ѳ0</a:t>
            </a:r>
            <a:endParaRPr lang="en-US"/>
          </a:p>
          <a:p>
            <a:endParaRPr lang="en-IN" sz="1750">
              <a:solidFill>
                <a:schemeClr val="accent2">
                  <a:lumMod val="20000"/>
                  <a:lumOff val="80000"/>
                </a:schemeClr>
              </a:solidFill>
              <a:cs typeface="Segoe UI"/>
            </a:endParaRPr>
          </a:p>
        </p:txBody>
      </p:sp>
      <p:sp>
        <p:nvSpPr>
          <p:cNvPr id="8" name="TextBox 7">
            <a:extLst>
              <a:ext uri="{FF2B5EF4-FFF2-40B4-BE49-F238E27FC236}">
                <a16:creationId xmlns:a16="http://schemas.microsoft.com/office/drawing/2014/main" id="{AB91190A-AA1A-4031-9857-87CE5DD8D5AE}"/>
              </a:ext>
            </a:extLst>
          </p:cNvPr>
          <p:cNvSpPr txBox="1"/>
          <p:nvPr/>
        </p:nvSpPr>
        <p:spPr>
          <a:xfrm>
            <a:off x="6295438" y="3059289"/>
            <a:ext cx="5038607"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1A1A1A"/>
                </a:solidFill>
                <a:ea typeface="+mn-lt"/>
                <a:cs typeface="+mn-lt"/>
              </a:rPr>
              <a:t>b</a:t>
            </a:r>
            <a:endParaRPr lang="en-US" sz="2000">
              <a:solidFill>
                <a:srgbClr val="1A1A1A"/>
              </a:solidFill>
            </a:endParaRPr>
          </a:p>
        </p:txBody>
      </p:sp>
      <p:sp>
        <p:nvSpPr>
          <p:cNvPr id="6" name="TextBox 5">
            <a:extLst>
              <a:ext uri="{FF2B5EF4-FFF2-40B4-BE49-F238E27FC236}">
                <a16:creationId xmlns:a16="http://schemas.microsoft.com/office/drawing/2014/main" id="{F3C75F6A-C222-4B8C-AB59-3910A120D5FD}"/>
              </a:ext>
            </a:extLst>
          </p:cNvPr>
          <p:cNvSpPr txBox="1"/>
          <p:nvPr/>
        </p:nvSpPr>
        <p:spPr>
          <a:xfrm>
            <a:off x="4724400" y="3200400"/>
            <a:ext cx="2743200" cy="3693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400">
                <a:gradFill>
                  <a:gsLst>
                    <a:gs pos="2917">
                      <a:schemeClr val="tx1"/>
                    </a:gs>
                    <a:gs pos="30000">
                      <a:schemeClr val="tx1"/>
                    </a:gs>
                  </a:gsLst>
                  <a:lin ang="5400000" scaled="0"/>
                </a:gradFill>
              </a:rPr>
              <a:t> and</a:t>
            </a:r>
            <a:endParaRPr lang="en-US" sz="2400"/>
          </a:p>
        </p:txBody>
      </p:sp>
      <mc:AlternateContent xmlns:mc="http://schemas.openxmlformats.org/markup-compatibility/2006">
        <mc:Choice xmlns:p14="http://schemas.microsoft.com/office/powerpoint/2010/main" Requires="p14">
          <p:contentPart p14:bwMode="auto" r:id="rId4">
            <p14:nvContentPartPr>
              <p14:cNvPr id="9" name="Ink 8">
                <a:extLst>
                  <a:ext uri="{FF2B5EF4-FFF2-40B4-BE49-F238E27FC236}">
                    <a16:creationId xmlns:a16="http://schemas.microsoft.com/office/drawing/2014/main" id="{FEBDD88C-2197-4C0F-A573-922C584F51F1}"/>
                  </a:ext>
                </a:extLst>
              </p14:cNvPr>
              <p14:cNvContentPartPr/>
              <p14:nvPr/>
            </p14:nvContentPartPr>
            <p14:xfrm>
              <a:off x="254880" y="487440"/>
              <a:ext cx="10751760" cy="5296320"/>
            </p14:xfrm>
          </p:contentPart>
        </mc:Choice>
        <mc:Fallback>
          <p:pic>
            <p:nvPicPr>
              <p:cNvPr id="9" name="Ink 8">
                <a:extLst>
                  <a:ext uri="{FF2B5EF4-FFF2-40B4-BE49-F238E27FC236}">
                    <a16:creationId xmlns:a16="http://schemas.microsoft.com/office/drawing/2014/main" id="{FEBDD88C-2197-4C0F-A573-922C584F51F1}"/>
                  </a:ext>
                </a:extLst>
              </p:cNvPr>
              <p:cNvPicPr/>
              <p:nvPr/>
            </p:nvPicPr>
            <p:blipFill>
              <a:blip r:embed="rId5"/>
              <a:stretch>
                <a:fillRect/>
              </a:stretch>
            </p:blipFill>
            <p:spPr>
              <a:xfrm>
                <a:off x="245520" y="478080"/>
                <a:ext cx="10770480" cy="5315040"/>
              </a:xfrm>
              <a:prstGeom prst="rect">
                <a:avLst/>
              </a:prstGeom>
            </p:spPr>
          </p:pic>
        </mc:Fallback>
      </mc:AlternateContent>
    </p:spTree>
    <p:extLst>
      <p:ext uri="{BB962C8B-B14F-4D97-AF65-F5344CB8AC3E}">
        <p14:creationId xmlns:p14="http://schemas.microsoft.com/office/powerpoint/2010/main" val="31712350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a:lstStyle/>
          <a:p>
            <a:r>
              <a:rPr lang="en-US">
                <a:solidFill>
                  <a:schemeClr val="accent2"/>
                </a:solidFill>
                <a:cs typeface="Segoe UI"/>
              </a:rPr>
              <a:t>Linear Regression</a:t>
            </a:r>
            <a:endParaRPr lang="en-US"/>
          </a:p>
        </p:txBody>
      </p:sp>
      <p:sp>
        <p:nvSpPr>
          <p:cNvPr id="5" name="Text Placeholder 4">
            <a:extLst>
              <a:ext uri="{FF2B5EF4-FFF2-40B4-BE49-F238E27FC236}">
                <a16:creationId xmlns:a16="http://schemas.microsoft.com/office/drawing/2014/main" id="{8BEF1455-2984-4F60-A74D-8DC0EA3D0856}"/>
              </a:ext>
            </a:extLst>
          </p:cNvPr>
          <p:cNvSpPr>
            <a:spLocks noGrp="1"/>
          </p:cNvSpPr>
          <p:nvPr>
            <p:ph type="body" sz="quarter" idx="10"/>
          </p:nvPr>
        </p:nvSpPr>
        <p:spPr>
          <a:xfrm>
            <a:off x="656456" y="1514747"/>
            <a:ext cx="11018520" cy="1317284"/>
          </a:xfrm>
        </p:spPr>
        <p:txBody>
          <a:bodyPr vert="horz" wrap="square" lIns="0" tIns="0" rIns="0" bIns="0" rtlCol="0" anchor="t">
            <a:spAutoFit/>
          </a:bodyPr>
          <a:lstStyle/>
          <a:p>
            <a:endParaRPr lang="en-IN" sz="2400" dirty="0"/>
          </a:p>
          <a:p>
            <a:br>
              <a:rPr lang="en-US" dirty="0"/>
            </a:br>
            <a:endParaRPr lang="en-US" dirty="0"/>
          </a:p>
        </p:txBody>
      </p:sp>
      <p:sp>
        <p:nvSpPr>
          <p:cNvPr id="7" name="TextBox 6">
            <a:extLst>
              <a:ext uri="{FF2B5EF4-FFF2-40B4-BE49-F238E27FC236}">
                <a16:creationId xmlns:a16="http://schemas.microsoft.com/office/drawing/2014/main" id="{0E09614B-25C0-400B-B886-D2D7B9B685D1}"/>
              </a:ext>
            </a:extLst>
          </p:cNvPr>
          <p:cNvSpPr txBox="1"/>
          <p:nvPr/>
        </p:nvSpPr>
        <p:spPr>
          <a:xfrm>
            <a:off x="6855103" y="6524555"/>
            <a:ext cx="5336483" cy="246221"/>
          </a:xfrm>
          <a:prstGeom prst="rect">
            <a:avLst/>
          </a:prstGeom>
          <a:noFill/>
        </p:spPr>
        <p:txBody>
          <a:bodyPr wrap="square" lIns="0" tIns="0" rIns="0" bIns="0" rtlCol="0">
            <a:spAutoFit/>
          </a:bodyPr>
          <a:lstStyle/>
          <a:p>
            <a:pPr algn="l"/>
            <a:r>
              <a:rPr lang="en-IN" sz="1600" dirty="0">
                <a:gradFill>
                  <a:gsLst>
                    <a:gs pos="2917">
                      <a:schemeClr val="tx1"/>
                    </a:gs>
                    <a:gs pos="30000">
                      <a:schemeClr val="tx1"/>
                    </a:gs>
                  </a:gsLst>
                  <a:lin ang="5400000" scaled="0"/>
                </a:gradFill>
              </a:rPr>
              <a:t>The Machine Learning &amp; Deep Learning Show: Lecture 01</a:t>
            </a:r>
          </a:p>
        </p:txBody>
      </p:sp>
      <p:pic>
        <p:nvPicPr>
          <p:cNvPr id="4" name="Picture 7" descr="A close up of a map&#10;&#10;Description generated with high confidence">
            <a:extLst>
              <a:ext uri="{FF2B5EF4-FFF2-40B4-BE49-F238E27FC236}">
                <a16:creationId xmlns:a16="http://schemas.microsoft.com/office/drawing/2014/main" id="{CBAF0AE9-D40E-4C49-AE11-C8DC0910EDA0}"/>
              </a:ext>
            </a:extLst>
          </p:cNvPr>
          <p:cNvPicPr>
            <a:picLocks noChangeAspect="1"/>
          </p:cNvPicPr>
          <p:nvPr/>
        </p:nvPicPr>
        <p:blipFill>
          <a:blip r:embed="rId3"/>
          <a:stretch>
            <a:fillRect/>
          </a:stretch>
        </p:blipFill>
        <p:spPr>
          <a:xfrm>
            <a:off x="2137363" y="1356078"/>
            <a:ext cx="7446902" cy="4682066"/>
          </a:xfrm>
          <a:prstGeom prst="rect">
            <a:avLst/>
          </a:prstGeom>
        </p:spPr>
      </p:pic>
      <p:pic>
        <p:nvPicPr>
          <p:cNvPr id="3" name="Picture 5" descr="A picture containing drawing, clock&#10;&#10;Description generated with very high confidence">
            <a:extLst>
              <a:ext uri="{FF2B5EF4-FFF2-40B4-BE49-F238E27FC236}">
                <a16:creationId xmlns:a16="http://schemas.microsoft.com/office/drawing/2014/main" id="{C7D815C7-0250-4203-AF87-DB0B048F9276}"/>
              </a:ext>
            </a:extLst>
          </p:cNvPr>
          <p:cNvPicPr>
            <a:picLocks noChangeAspect="1"/>
          </p:cNvPicPr>
          <p:nvPr/>
        </p:nvPicPr>
        <p:blipFill>
          <a:blip r:embed="rId4"/>
          <a:stretch>
            <a:fillRect/>
          </a:stretch>
        </p:blipFill>
        <p:spPr>
          <a:xfrm>
            <a:off x="4821865" y="541157"/>
            <a:ext cx="2743200" cy="512570"/>
          </a:xfrm>
          <a:prstGeom prst="rect">
            <a:avLst/>
          </a:prstGeom>
        </p:spPr>
      </p:pic>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2F001314-B9C9-4E9E-8328-A9C9161B5C96}"/>
                  </a:ext>
                </a:extLst>
              </p14:cNvPr>
              <p14:cNvContentPartPr/>
              <p14:nvPr/>
            </p14:nvContentPartPr>
            <p14:xfrm>
              <a:off x="572400" y="136080"/>
              <a:ext cx="9621720" cy="3138840"/>
            </p14:xfrm>
          </p:contentPart>
        </mc:Choice>
        <mc:Fallback>
          <p:pic>
            <p:nvPicPr>
              <p:cNvPr id="6" name="Ink 5">
                <a:extLst>
                  <a:ext uri="{FF2B5EF4-FFF2-40B4-BE49-F238E27FC236}">
                    <a16:creationId xmlns:a16="http://schemas.microsoft.com/office/drawing/2014/main" id="{2F001314-B9C9-4E9E-8328-A9C9161B5C96}"/>
                  </a:ext>
                </a:extLst>
              </p:cNvPr>
              <p:cNvPicPr/>
              <p:nvPr/>
            </p:nvPicPr>
            <p:blipFill>
              <a:blip r:embed="rId6"/>
              <a:stretch>
                <a:fillRect/>
              </a:stretch>
            </p:blipFill>
            <p:spPr>
              <a:xfrm>
                <a:off x="563040" y="126720"/>
                <a:ext cx="9640440" cy="3157560"/>
              </a:xfrm>
              <a:prstGeom prst="rect">
                <a:avLst/>
              </a:prstGeom>
            </p:spPr>
          </p:pic>
        </mc:Fallback>
      </mc:AlternateContent>
    </p:spTree>
    <p:extLst>
      <p:ext uri="{BB962C8B-B14F-4D97-AF65-F5344CB8AC3E}">
        <p14:creationId xmlns:p14="http://schemas.microsoft.com/office/powerpoint/2010/main" val="61238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a:lstStyle/>
          <a:p>
            <a:r>
              <a:rPr lang="en-US">
                <a:solidFill>
                  <a:schemeClr val="accent2"/>
                </a:solidFill>
                <a:cs typeface="Segoe UI"/>
              </a:rPr>
              <a:t>The Loss Function</a:t>
            </a:r>
            <a:endParaRPr lang="en-US">
              <a:solidFill>
                <a:schemeClr val="accent2"/>
              </a:solidFill>
            </a:endParaRPr>
          </a:p>
        </p:txBody>
      </p:sp>
      <p:sp>
        <p:nvSpPr>
          <p:cNvPr id="5" name="Text Placeholder 4">
            <a:extLst>
              <a:ext uri="{FF2B5EF4-FFF2-40B4-BE49-F238E27FC236}">
                <a16:creationId xmlns:a16="http://schemas.microsoft.com/office/drawing/2014/main" id="{8BEF1455-2984-4F60-A74D-8DC0EA3D0856}"/>
              </a:ext>
            </a:extLst>
          </p:cNvPr>
          <p:cNvSpPr>
            <a:spLocks noGrp="1"/>
          </p:cNvSpPr>
          <p:nvPr>
            <p:ph type="body" sz="quarter" idx="10"/>
          </p:nvPr>
        </p:nvSpPr>
        <p:spPr>
          <a:xfrm>
            <a:off x="637641" y="1467710"/>
            <a:ext cx="11018520" cy="3133165"/>
          </a:xfrm>
        </p:spPr>
        <p:txBody>
          <a:bodyPr vert="horz" wrap="square" lIns="0" tIns="0" rIns="0" bIns="0" rtlCol="0" anchor="t">
            <a:spAutoFit/>
          </a:bodyPr>
          <a:lstStyle/>
          <a:p>
            <a:r>
              <a:rPr lang="en-IN" sz="2200" dirty="0">
                <a:latin typeface="Segoe UI Semilight"/>
                <a:cs typeface="Segoe UI Semilight"/>
              </a:rPr>
              <a:t>To determine how well a model is doing, we measure the distance between the model's prediction </a:t>
            </a:r>
            <a:r>
              <a:rPr lang="en-IN" sz="2200" dirty="0">
                <a:solidFill>
                  <a:srgbClr val="E68A8A"/>
                </a:solidFill>
                <a:latin typeface="Segoe UI Semilight"/>
                <a:cs typeface="Segoe UI Semilight"/>
              </a:rPr>
              <a:t>(indicated in the graph by the dotted red line)</a:t>
            </a:r>
            <a:r>
              <a:rPr lang="en-IN" sz="2200" dirty="0">
                <a:latin typeface="Segoe UI Semilight"/>
                <a:cs typeface="Segoe UI Semilight"/>
              </a:rPr>
              <a:t> and the example data </a:t>
            </a:r>
            <a:r>
              <a:rPr lang="en-IN" sz="2200" dirty="0">
                <a:solidFill>
                  <a:srgbClr val="F7EC8B"/>
                </a:solidFill>
                <a:latin typeface="Segoe UI Semilight"/>
                <a:cs typeface="Segoe UI Semilight"/>
              </a:rPr>
              <a:t>(yellow dots)</a:t>
            </a:r>
            <a:r>
              <a:rPr lang="en-IN" sz="2200" dirty="0">
                <a:latin typeface="Segoe UI Semilight"/>
                <a:cs typeface="Segoe UI Semilight"/>
              </a:rPr>
              <a:t>. This is known as loss.</a:t>
            </a:r>
            <a:endParaRPr lang="en-US" sz="2200"/>
          </a:p>
          <a:p>
            <a:br>
              <a:rPr lang="en-US" dirty="0"/>
            </a:br>
            <a:endParaRPr lang="en-US" sz="2200"/>
          </a:p>
          <a:p>
            <a:endParaRPr lang="en-IN" sz="2200" dirty="0"/>
          </a:p>
          <a:p>
            <a:br>
              <a:rPr lang="en-US" dirty="0"/>
            </a:br>
            <a:endParaRPr lang="en-US" sz="2200"/>
          </a:p>
        </p:txBody>
      </p:sp>
      <p:sp>
        <p:nvSpPr>
          <p:cNvPr id="7" name="TextBox 6">
            <a:extLst>
              <a:ext uri="{FF2B5EF4-FFF2-40B4-BE49-F238E27FC236}">
                <a16:creationId xmlns:a16="http://schemas.microsoft.com/office/drawing/2014/main" id="{0E09614B-25C0-400B-B886-D2D7B9B685D1}"/>
              </a:ext>
            </a:extLst>
          </p:cNvPr>
          <p:cNvSpPr txBox="1"/>
          <p:nvPr/>
        </p:nvSpPr>
        <p:spPr>
          <a:xfrm>
            <a:off x="6855103" y="6524555"/>
            <a:ext cx="5336483" cy="246221"/>
          </a:xfrm>
          <a:prstGeom prst="rect">
            <a:avLst/>
          </a:prstGeom>
          <a:noFill/>
        </p:spPr>
        <p:txBody>
          <a:bodyPr wrap="square" lIns="0" tIns="0" rIns="0" bIns="0" rtlCol="0">
            <a:spAutoFit/>
          </a:bodyPr>
          <a:lstStyle/>
          <a:p>
            <a:pPr algn="l"/>
            <a:r>
              <a:rPr lang="en-IN" sz="1600" dirty="0">
                <a:gradFill>
                  <a:gsLst>
                    <a:gs pos="2917">
                      <a:schemeClr val="tx1"/>
                    </a:gs>
                    <a:gs pos="30000">
                      <a:schemeClr val="tx1"/>
                    </a:gs>
                  </a:gsLst>
                  <a:lin ang="5400000" scaled="0"/>
                </a:gradFill>
              </a:rPr>
              <a:t>The Machine Learning &amp; Deep Learning Show: Lecture 01</a:t>
            </a:r>
          </a:p>
        </p:txBody>
      </p:sp>
      <p:pic>
        <p:nvPicPr>
          <p:cNvPr id="3" name="Picture 3" descr="A picture containing photo, skiing, small, boat&#10;&#10;Description generated with very high confidence">
            <a:extLst>
              <a:ext uri="{FF2B5EF4-FFF2-40B4-BE49-F238E27FC236}">
                <a16:creationId xmlns:a16="http://schemas.microsoft.com/office/drawing/2014/main" id="{CF9938E2-69E0-4DBF-AEE7-8CA5DF8548D5}"/>
              </a:ext>
            </a:extLst>
          </p:cNvPr>
          <p:cNvPicPr>
            <a:picLocks noChangeAspect="1"/>
          </p:cNvPicPr>
          <p:nvPr/>
        </p:nvPicPr>
        <p:blipFill>
          <a:blip r:embed="rId3"/>
          <a:stretch>
            <a:fillRect/>
          </a:stretch>
        </p:blipFill>
        <p:spPr>
          <a:xfrm>
            <a:off x="3821288" y="2740874"/>
            <a:ext cx="6129866" cy="3586991"/>
          </a:xfrm>
          <a:prstGeom prst="rect">
            <a:avLst/>
          </a:prstGeom>
        </p:spPr>
      </p:pic>
      <p:pic>
        <p:nvPicPr>
          <p:cNvPr id="11" name="Picture 11" descr="A close up of a clock&#10;&#10;Description generated with high confidence">
            <a:extLst>
              <a:ext uri="{FF2B5EF4-FFF2-40B4-BE49-F238E27FC236}">
                <a16:creationId xmlns:a16="http://schemas.microsoft.com/office/drawing/2014/main" id="{0062C650-ACC0-4422-B71D-F42E57C4C34C}"/>
              </a:ext>
            </a:extLst>
          </p:cNvPr>
          <p:cNvPicPr>
            <a:picLocks noChangeAspect="1"/>
          </p:cNvPicPr>
          <p:nvPr/>
        </p:nvPicPr>
        <p:blipFill>
          <a:blip r:embed="rId4"/>
          <a:stretch>
            <a:fillRect/>
          </a:stretch>
        </p:blipFill>
        <p:spPr>
          <a:xfrm>
            <a:off x="4987807" y="371276"/>
            <a:ext cx="4427125" cy="913152"/>
          </a:xfrm>
          <a:prstGeom prst="rect">
            <a:avLst/>
          </a:prstGeom>
        </p:spPr>
      </p:pic>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4FFB87CC-F6B0-4837-B09C-03F461A713AF}"/>
                  </a:ext>
                </a:extLst>
              </p14:cNvPr>
              <p14:cNvContentPartPr/>
              <p14:nvPr/>
            </p14:nvContentPartPr>
            <p14:xfrm>
              <a:off x="2995920" y="169200"/>
              <a:ext cx="7818480" cy="5848200"/>
            </p14:xfrm>
          </p:contentPart>
        </mc:Choice>
        <mc:Fallback>
          <p:pic>
            <p:nvPicPr>
              <p:cNvPr id="4" name="Ink 3">
                <a:extLst>
                  <a:ext uri="{FF2B5EF4-FFF2-40B4-BE49-F238E27FC236}">
                    <a16:creationId xmlns:a16="http://schemas.microsoft.com/office/drawing/2014/main" id="{4FFB87CC-F6B0-4837-B09C-03F461A713AF}"/>
                  </a:ext>
                </a:extLst>
              </p:cNvPr>
              <p:cNvPicPr/>
              <p:nvPr/>
            </p:nvPicPr>
            <p:blipFill>
              <a:blip r:embed="rId6"/>
              <a:stretch>
                <a:fillRect/>
              </a:stretch>
            </p:blipFill>
            <p:spPr>
              <a:xfrm>
                <a:off x="2986560" y="159840"/>
                <a:ext cx="7837200" cy="5866920"/>
              </a:xfrm>
              <a:prstGeom prst="rect">
                <a:avLst/>
              </a:prstGeom>
            </p:spPr>
          </p:pic>
        </mc:Fallback>
      </mc:AlternateContent>
    </p:spTree>
    <p:extLst>
      <p:ext uri="{BB962C8B-B14F-4D97-AF65-F5344CB8AC3E}">
        <p14:creationId xmlns:p14="http://schemas.microsoft.com/office/powerpoint/2010/main" val="4067423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7007" y="262270"/>
            <a:ext cx="11018520" cy="1107996"/>
          </a:xfrm>
        </p:spPr>
        <p:txBody>
          <a:bodyPr/>
          <a:lstStyle/>
          <a:p>
            <a:r>
              <a:rPr lang="en-US">
                <a:solidFill>
                  <a:schemeClr val="accent2"/>
                </a:solidFill>
                <a:ea typeface="+mj-lt"/>
                <a:cs typeface="+mj-lt"/>
              </a:rPr>
              <a:t>Gradient Descent</a:t>
            </a:r>
            <a:endParaRPr lang="en-US">
              <a:ea typeface="+mj-lt"/>
              <a:cs typeface="+mj-lt"/>
            </a:endParaRPr>
          </a:p>
          <a:p>
            <a:endParaRPr lang="en-US" dirty="0">
              <a:solidFill>
                <a:schemeClr val="accent2"/>
              </a:solidFill>
            </a:endParaRPr>
          </a:p>
        </p:txBody>
      </p:sp>
      <p:sp>
        <p:nvSpPr>
          <p:cNvPr id="7" name="TextBox 6">
            <a:extLst>
              <a:ext uri="{FF2B5EF4-FFF2-40B4-BE49-F238E27FC236}">
                <a16:creationId xmlns:a16="http://schemas.microsoft.com/office/drawing/2014/main" id="{0E09614B-25C0-400B-B886-D2D7B9B685D1}"/>
              </a:ext>
            </a:extLst>
          </p:cNvPr>
          <p:cNvSpPr txBox="1"/>
          <p:nvPr/>
        </p:nvSpPr>
        <p:spPr>
          <a:xfrm>
            <a:off x="6855103" y="6524555"/>
            <a:ext cx="5336483" cy="246221"/>
          </a:xfrm>
          <a:prstGeom prst="rect">
            <a:avLst/>
          </a:prstGeom>
          <a:noFill/>
        </p:spPr>
        <p:txBody>
          <a:bodyPr wrap="square" lIns="0" tIns="0" rIns="0" bIns="0" rtlCol="0">
            <a:spAutoFit/>
          </a:bodyPr>
          <a:lstStyle/>
          <a:p>
            <a:pPr algn="l"/>
            <a:r>
              <a:rPr lang="en-IN" sz="1600" dirty="0">
                <a:gradFill>
                  <a:gsLst>
                    <a:gs pos="2917">
                      <a:schemeClr val="tx1"/>
                    </a:gs>
                    <a:gs pos="30000">
                      <a:schemeClr val="tx1"/>
                    </a:gs>
                  </a:gsLst>
                  <a:lin ang="5400000" scaled="0"/>
                </a:gradFill>
              </a:rPr>
              <a:t>The Machine Learning &amp; Deep Learning Show: Lecture 01</a:t>
            </a:r>
          </a:p>
        </p:txBody>
      </p:sp>
      <p:pic>
        <p:nvPicPr>
          <p:cNvPr id="8" name="Picture 8" descr="A person sitting on a table&#10;&#10;Description generated with high confidence">
            <a:extLst>
              <a:ext uri="{FF2B5EF4-FFF2-40B4-BE49-F238E27FC236}">
                <a16:creationId xmlns:a16="http://schemas.microsoft.com/office/drawing/2014/main" id="{4A407FED-BA31-4CC2-B232-2D5EC60BA7EA}"/>
              </a:ext>
            </a:extLst>
          </p:cNvPr>
          <p:cNvPicPr>
            <a:picLocks noChangeAspect="1"/>
          </p:cNvPicPr>
          <p:nvPr/>
        </p:nvPicPr>
        <p:blipFill>
          <a:blip r:embed="rId3"/>
          <a:stretch>
            <a:fillRect/>
          </a:stretch>
        </p:blipFill>
        <p:spPr>
          <a:xfrm>
            <a:off x="3705447" y="1011612"/>
            <a:ext cx="4355804" cy="5410705"/>
          </a:xfrm>
          <a:prstGeom prst="rect">
            <a:avLst/>
          </a:prstGeom>
        </p:spPr>
      </p:pic>
    </p:spTree>
    <p:extLst>
      <p:ext uri="{BB962C8B-B14F-4D97-AF65-F5344CB8AC3E}">
        <p14:creationId xmlns:p14="http://schemas.microsoft.com/office/powerpoint/2010/main" val="3194924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1107996"/>
          </a:xfrm>
        </p:spPr>
        <p:txBody>
          <a:bodyPr/>
          <a:lstStyle/>
          <a:p>
            <a:r>
              <a:rPr lang="en-US">
                <a:solidFill>
                  <a:schemeClr val="accent2"/>
                </a:solidFill>
                <a:ea typeface="+mj-lt"/>
                <a:cs typeface="+mj-lt"/>
              </a:rPr>
              <a:t>Gradient Descent</a:t>
            </a:r>
            <a:endParaRPr lang="en-US">
              <a:ea typeface="+mj-lt"/>
              <a:cs typeface="+mj-lt"/>
            </a:endParaRPr>
          </a:p>
          <a:p>
            <a:endParaRPr lang="en-US" dirty="0">
              <a:solidFill>
                <a:schemeClr val="accent2"/>
              </a:solidFill>
            </a:endParaRPr>
          </a:p>
        </p:txBody>
      </p:sp>
      <p:sp>
        <p:nvSpPr>
          <p:cNvPr id="5" name="Text Placeholder 4">
            <a:extLst>
              <a:ext uri="{FF2B5EF4-FFF2-40B4-BE49-F238E27FC236}">
                <a16:creationId xmlns:a16="http://schemas.microsoft.com/office/drawing/2014/main" id="{8BEF1455-2984-4F60-A74D-8DC0EA3D0856}"/>
              </a:ext>
            </a:extLst>
          </p:cNvPr>
          <p:cNvSpPr>
            <a:spLocks noGrp="1"/>
          </p:cNvSpPr>
          <p:nvPr>
            <p:ph type="body" sz="quarter" idx="10"/>
          </p:nvPr>
        </p:nvSpPr>
        <p:spPr>
          <a:xfrm>
            <a:off x="637641" y="1298377"/>
            <a:ext cx="10679854" cy="984885"/>
          </a:xfrm>
        </p:spPr>
        <p:txBody>
          <a:bodyPr vert="horz" wrap="square" lIns="0" tIns="0" rIns="0" bIns="0" rtlCol="0" anchor="t">
            <a:spAutoFit/>
          </a:bodyPr>
          <a:lstStyle/>
          <a:p>
            <a:r>
              <a:rPr lang="en-IN" sz="2000" dirty="0">
                <a:latin typeface="Segoe UI Semilight"/>
                <a:cs typeface="Segoe UI Semilight"/>
              </a:rPr>
              <a:t>When there are one or more inputs we can use a process of optimizing the values of the coefficients by iteratively minimizing the </a:t>
            </a:r>
            <a:r>
              <a:rPr lang="en-IN" sz="2000">
                <a:latin typeface="Segoe UI Semilight"/>
                <a:cs typeface="Segoe UI Semilight"/>
              </a:rPr>
              <a:t>loss</a:t>
            </a:r>
            <a:r>
              <a:rPr lang="en-IN" sz="2000" dirty="0">
                <a:latin typeface="Segoe UI Semilight"/>
                <a:cs typeface="Segoe UI Semilight"/>
              </a:rPr>
              <a:t> of the model on our training data.</a:t>
            </a:r>
            <a:endParaRPr lang="en-US" sz="2000"/>
          </a:p>
          <a:p>
            <a:r>
              <a:rPr lang="en-IN" sz="2000" dirty="0">
                <a:solidFill>
                  <a:schemeClr val="accent1">
                    <a:lumMod val="40000"/>
                    <a:lumOff val="60000"/>
                  </a:schemeClr>
                </a:solidFill>
                <a:latin typeface="Segoe UI Semilight"/>
                <a:cs typeface="Segoe UI Semilight"/>
              </a:rPr>
              <a:t>This is called Gradient Descent. </a:t>
            </a:r>
            <a:endParaRPr lang="en-US" sz="2000" dirty="0">
              <a:solidFill>
                <a:schemeClr val="accent1">
                  <a:lumMod val="40000"/>
                  <a:lumOff val="60000"/>
                </a:schemeClr>
              </a:solidFill>
            </a:endParaRPr>
          </a:p>
        </p:txBody>
      </p:sp>
      <p:sp>
        <p:nvSpPr>
          <p:cNvPr id="7" name="TextBox 6">
            <a:extLst>
              <a:ext uri="{FF2B5EF4-FFF2-40B4-BE49-F238E27FC236}">
                <a16:creationId xmlns:a16="http://schemas.microsoft.com/office/drawing/2014/main" id="{0E09614B-25C0-400B-B886-D2D7B9B685D1}"/>
              </a:ext>
            </a:extLst>
          </p:cNvPr>
          <p:cNvSpPr txBox="1"/>
          <p:nvPr/>
        </p:nvSpPr>
        <p:spPr>
          <a:xfrm>
            <a:off x="6855103" y="6524555"/>
            <a:ext cx="5336483" cy="246221"/>
          </a:xfrm>
          <a:prstGeom prst="rect">
            <a:avLst/>
          </a:prstGeom>
          <a:noFill/>
        </p:spPr>
        <p:txBody>
          <a:bodyPr wrap="square" lIns="0" tIns="0" rIns="0" bIns="0" rtlCol="0">
            <a:spAutoFit/>
          </a:bodyPr>
          <a:lstStyle/>
          <a:p>
            <a:pPr algn="l"/>
            <a:r>
              <a:rPr lang="en-IN" sz="1600" dirty="0">
                <a:gradFill>
                  <a:gsLst>
                    <a:gs pos="2917">
                      <a:schemeClr val="tx1"/>
                    </a:gs>
                    <a:gs pos="30000">
                      <a:schemeClr val="tx1"/>
                    </a:gs>
                  </a:gsLst>
                  <a:lin ang="5400000" scaled="0"/>
                </a:gradFill>
              </a:rPr>
              <a:t>The Machine Learning &amp; Deep Learning Show: Lecture 01</a:t>
            </a:r>
          </a:p>
        </p:txBody>
      </p:sp>
      <p:pic>
        <p:nvPicPr>
          <p:cNvPr id="4" name="Picture 7" descr="A close up of a map&#10;&#10;Description generated with high confidence">
            <a:extLst>
              <a:ext uri="{FF2B5EF4-FFF2-40B4-BE49-F238E27FC236}">
                <a16:creationId xmlns:a16="http://schemas.microsoft.com/office/drawing/2014/main" id="{15446A18-6ED8-48D5-9CA8-EA472D2EAA51}"/>
              </a:ext>
            </a:extLst>
          </p:cNvPr>
          <p:cNvPicPr>
            <a:picLocks noChangeAspect="1"/>
          </p:cNvPicPr>
          <p:nvPr/>
        </p:nvPicPr>
        <p:blipFill>
          <a:blip r:embed="rId3"/>
          <a:stretch>
            <a:fillRect/>
          </a:stretch>
        </p:blipFill>
        <p:spPr>
          <a:xfrm>
            <a:off x="2523066" y="2560226"/>
            <a:ext cx="6092236" cy="3835400"/>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891EC9EB-2C5E-4927-82B9-B7EEE4419A89}"/>
                  </a:ext>
                </a:extLst>
              </p14:cNvPr>
              <p14:cNvContentPartPr/>
              <p14:nvPr/>
            </p14:nvContentPartPr>
            <p14:xfrm>
              <a:off x="73080" y="1506240"/>
              <a:ext cx="12115800" cy="5302440"/>
            </p14:xfrm>
          </p:contentPart>
        </mc:Choice>
        <mc:Fallback>
          <p:pic>
            <p:nvPicPr>
              <p:cNvPr id="3" name="Ink 2">
                <a:extLst>
                  <a:ext uri="{FF2B5EF4-FFF2-40B4-BE49-F238E27FC236}">
                    <a16:creationId xmlns:a16="http://schemas.microsoft.com/office/drawing/2014/main" id="{891EC9EB-2C5E-4927-82B9-B7EEE4419A89}"/>
                  </a:ext>
                </a:extLst>
              </p:cNvPr>
              <p:cNvPicPr/>
              <p:nvPr/>
            </p:nvPicPr>
            <p:blipFill>
              <a:blip r:embed="rId5"/>
              <a:stretch>
                <a:fillRect/>
              </a:stretch>
            </p:blipFill>
            <p:spPr>
              <a:xfrm>
                <a:off x="63720" y="1496880"/>
                <a:ext cx="12134520" cy="5321160"/>
              </a:xfrm>
              <a:prstGeom prst="rect">
                <a:avLst/>
              </a:prstGeom>
            </p:spPr>
          </p:pic>
        </mc:Fallback>
      </mc:AlternateContent>
    </p:spTree>
    <p:extLst>
      <p:ext uri="{BB962C8B-B14F-4D97-AF65-F5344CB8AC3E}">
        <p14:creationId xmlns:p14="http://schemas.microsoft.com/office/powerpoint/2010/main" val="32690604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Machine Learning &amp; Deep Learning Show</a:t>
            </a:r>
          </a:p>
        </p:txBody>
      </p:sp>
      <p:sp>
        <p:nvSpPr>
          <p:cNvPr id="5" name="Text Placeholder 4"/>
          <p:cNvSpPr>
            <a:spLocks noGrp="1"/>
          </p:cNvSpPr>
          <p:nvPr>
            <p:ph type="body" sz="quarter" idx="12"/>
          </p:nvPr>
        </p:nvSpPr>
        <p:spPr>
          <a:xfrm>
            <a:off x="584200" y="2366968"/>
            <a:ext cx="11025188" cy="615553"/>
          </a:xfrm>
        </p:spPr>
        <p:txBody>
          <a:bodyPr/>
          <a:lstStyle/>
          <a:p>
            <a:r>
              <a:rPr lang="en-US" dirty="0"/>
              <a:t>Lecture 01</a:t>
            </a:r>
            <a:br>
              <a:rPr lang="en-US" dirty="0"/>
            </a:br>
            <a:r>
              <a:rPr lang="en-US" dirty="0"/>
              <a:t>11</a:t>
            </a:r>
            <a:r>
              <a:rPr lang="en-US" baseline="30000" dirty="0"/>
              <a:t>th</a:t>
            </a:r>
            <a:r>
              <a:rPr lang="en-US" dirty="0"/>
              <a:t> June 2020</a:t>
            </a:r>
          </a:p>
        </p:txBody>
      </p:sp>
    </p:spTree>
    <p:extLst>
      <p:ext uri="{BB962C8B-B14F-4D97-AF65-F5344CB8AC3E}">
        <p14:creationId xmlns:p14="http://schemas.microsoft.com/office/powerpoint/2010/main" val="1245576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1107996"/>
          </a:xfrm>
        </p:spPr>
        <p:txBody>
          <a:bodyPr/>
          <a:lstStyle/>
          <a:p>
            <a:r>
              <a:rPr lang="en-US">
                <a:solidFill>
                  <a:schemeClr val="accent2"/>
                </a:solidFill>
                <a:ea typeface="+mj-lt"/>
                <a:cs typeface="+mj-lt"/>
              </a:rPr>
              <a:t>Gradient Descent</a:t>
            </a:r>
            <a:endParaRPr lang="en-US">
              <a:ea typeface="+mj-lt"/>
              <a:cs typeface="+mj-lt"/>
            </a:endParaRPr>
          </a:p>
          <a:p>
            <a:endParaRPr lang="en-US" dirty="0">
              <a:solidFill>
                <a:schemeClr val="accent2"/>
              </a:solidFill>
            </a:endParaRPr>
          </a:p>
        </p:txBody>
      </p:sp>
      <p:sp>
        <p:nvSpPr>
          <p:cNvPr id="7" name="TextBox 6">
            <a:extLst>
              <a:ext uri="{FF2B5EF4-FFF2-40B4-BE49-F238E27FC236}">
                <a16:creationId xmlns:a16="http://schemas.microsoft.com/office/drawing/2014/main" id="{0E09614B-25C0-400B-B886-D2D7B9B685D1}"/>
              </a:ext>
            </a:extLst>
          </p:cNvPr>
          <p:cNvSpPr txBox="1"/>
          <p:nvPr/>
        </p:nvSpPr>
        <p:spPr>
          <a:xfrm>
            <a:off x="6855103" y="6524555"/>
            <a:ext cx="5336483" cy="246221"/>
          </a:xfrm>
          <a:prstGeom prst="rect">
            <a:avLst/>
          </a:prstGeom>
          <a:noFill/>
        </p:spPr>
        <p:txBody>
          <a:bodyPr wrap="square" lIns="0" tIns="0" rIns="0" bIns="0" rtlCol="0">
            <a:spAutoFit/>
          </a:bodyPr>
          <a:lstStyle/>
          <a:p>
            <a:pPr algn="l"/>
            <a:r>
              <a:rPr lang="en-IN" sz="1600" dirty="0">
                <a:gradFill>
                  <a:gsLst>
                    <a:gs pos="2917">
                      <a:schemeClr val="tx1"/>
                    </a:gs>
                    <a:gs pos="30000">
                      <a:schemeClr val="tx1"/>
                    </a:gs>
                  </a:gsLst>
                  <a:lin ang="5400000" scaled="0"/>
                </a:gradFill>
              </a:rPr>
              <a:t>The Machine Learning &amp; Deep Learning Show: Lecture 01</a:t>
            </a:r>
          </a:p>
        </p:txBody>
      </p:sp>
      <p:pic>
        <p:nvPicPr>
          <p:cNvPr id="3" name="Picture 5" descr="A picture containing drawing&#10;&#10;Description generated with very high confidence">
            <a:extLst>
              <a:ext uri="{FF2B5EF4-FFF2-40B4-BE49-F238E27FC236}">
                <a16:creationId xmlns:a16="http://schemas.microsoft.com/office/drawing/2014/main" id="{2BAEC957-EA9D-4084-BC9B-6A8E998E3778}"/>
              </a:ext>
            </a:extLst>
          </p:cNvPr>
          <p:cNvPicPr>
            <a:picLocks noChangeAspect="1"/>
          </p:cNvPicPr>
          <p:nvPr/>
        </p:nvPicPr>
        <p:blipFill>
          <a:blip r:embed="rId3"/>
          <a:stretch>
            <a:fillRect/>
          </a:stretch>
        </p:blipFill>
        <p:spPr>
          <a:xfrm>
            <a:off x="1366283" y="1711988"/>
            <a:ext cx="9273363" cy="970815"/>
          </a:xfrm>
          <a:prstGeom prst="rect">
            <a:avLst/>
          </a:prstGeom>
        </p:spPr>
      </p:pic>
      <p:pic>
        <p:nvPicPr>
          <p:cNvPr id="9" name="Picture 9" descr="A screenshot of a cell phone&#10;&#10;Description generated with very high confidence">
            <a:extLst>
              <a:ext uri="{FF2B5EF4-FFF2-40B4-BE49-F238E27FC236}">
                <a16:creationId xmlns:a16="http://schemas.microsoft.com/office/drawing/2014/main" id="{4203A03A-7AE2-4651-9D1A-E69396843502}"/>
              </a:ext>
            </a:extLst>
          </p:cNvPr>
          <p:cNvPicPr>
            <a:picLocks noChangeAspect="1"/>
          </p:cNvPicPr>
          <p:nvPr/>
        </p:nvPicPr>
        <p:blipFill>
          <a:blip r:embed="rId4"/>
          <a:stretch>
            <a:fillRect/>
          </a:stretch>
        </p:blipFill>
        <p:spPr>
          <a:xfrm>
            <a:off x="1419447" y="3114560"/>
            <a:ext cx="9220200" cy="2817415"/>
          </a:xfrm>
          <a:prstGeom prst="rect">
            <a:avLst/>
          </a:prstGeom>
        </p:spPr>
      </p:pic>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7355D0DA-DF69-4FD8-9BB1-17DF8CAAF7B1}"/>
                  </a:ext>
                </a:extLst>
              </p14:cNvPr>
              <p14:cNvContentPartPr/>
              <p14:nvPr/>
            </p14:nvContentPartPr>
            <p14:xfrm>
              <a:off x="164880" y="201960"/>
              <a:ext cx="10706040" cy="4104720"/>
            </p14:xfrm>
          </p:contentPart>
        </mc:Choice>
        <mc:Fallback>
          <p:pic>
            <p:nvPicPr>
              <p:cNvPr id="4" name="Ink 3">
                <a:extLst>
                  <a:ext uri="{FF2B5EF4-FFF2-40B4-BE49-F238E27FC236}">
                    <a16:creationId xmlns:a16="http://schemas.microsoft.com/office/drawing/2014/main" id="{7355D0DA-DF69-4FD8-9BB1-17DF8CAAF7B1}"/>
                  </a:ext>
                </a:extLst>
              </p:cNvPr>
              <p:cNvPicPr/>
              <p:nvPr/>
            </p:nvPicPr>
            <p:blipFill>
              <a:blip r:embed="rId6"/>
              <a:stretch>
                <a:fillRect/>
              </a:stretch>
            </p:blipFill>
            <p:spPr>
              <a:xfrm>
                <a:off x="155520" y="192600"/>
                <a:ext cx="10724760" cy="4123440"/>
              </a:xfrm>
              <a:prstGeom prst="rect">
                <a:avLst/>
              </a:prstGeom>
            </p:spPr>
          </p:pic>
        </mc:Fallback>
      </mc:AlternateContent>
    </p:spTree>
    <p:extLst>
      <p:ext uri="{BB962C8B-B14F-4D97-AF65-F5344CB8AC3E}">
        <p14:creationId xmlns:p14="http://schemas.microsoft.com/office/powerpoint/2010/main" val="3242639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861774"/>
          </a:xfrm>
        </p:spPr>
        <p:txBody>
          <a:bodyPr/>
          <a:lstStyle/>
          <a:p>
            <a:r>
              <a:rPr lang="en-US" sz="2800">
                <a:solidFill>
                  <a:schemeClr val="accent2"/>
                </a:solidFill>
                <a:ea typeface="+mj-lt"/>
                <a:cs typeface="+mj-lt"/>
              </a:rPr>
              <a:t>Don't use Linear Regression </a:t>
            </a:r>
            <a:r>
              <a:rPr lang="en-US" sz="2800" b="1">
                <a:solidFill>
                  <a:schemeClr val="accent2"/>
                </a:solidFill>
                <a:ea typeface="+mj-lt"/>
                <a:cs typeface="+mj-lt"/>
              </a:rPr>
              <a:t>Blindly ;)</a:t>
            </a:r>
            <a:endParaRPr lang="en-US" sz="2800">
              <a:solidFill>
                <a:schemeClr val="accent2"/>
              </a:solidFill>
            </a:endParaRPr>
          </a:p>
          <a:p>
            <a:endParaRPr lang="en-US" sz="2800" dirty="0">
              <a:solidFill>
                <a:schemeClr val="accent2"/>
              </a:solidFill>
            </a:endParaRPr>
          </a:p>
        </p:txBody>
      </p:sp>
      <p:sp>
        <p:nvSpPr>
          <p:cNvPr id="7" name="TextBox 6">
            <a:extLst>
              <a:ext uri="{FF2B5EF4-FFF2-40B4-BE49-F238E27FC236}">
                <a16:creationId xmlns:a16="http://schemas.microsoft.com/office/drawing/2014/main" id="{0E09614B-25C0-400B-B886-D2D7B9B685D1}"/>
              </a:ext>
            </a:extLst>
          </p:cNvPr>
          <p:cNvSpPr txBox="1"/>
          <p:nvPr/>
        </p:nvSpPr>
        <p:spPr>
          <a:xfrm>
            <a:off x="6855103" y="6524555"/>
            <a:ext cx="5336483" cy="246221"/>
          </a:xfrm>
          <a:prstGeom prst="rect">
            <a:avLst/>
          </a:prstGeom>
          <a:noFill/>
        </p:spPr>
        <p:txBody>
          <a:bodyPr wrap="square" lIns="0" tIns="0" rIns="0" bIns="0" rtlCol="0">
            <a:spAutoFit/>
          </a:bodyPr>
          <a:lstStyle/>
          <a:p>
            <a:pPr algn="l"/>
            <a:r>
              <a:rPr lang="en-IN" sz="1600" dirty="0">
                <a:gradFill>
                  <a:gsLst>
                    <a:gs pos="2917">
                      <a:schemeClr val="tx1"/>
                    </a:gs>
                    <a:gs pos="30000">
                      <a:schemeClr val="tx1"/>
                    </a:gs>
                  </a:gsLst>
                  <a:lin ang="5400000" scaled="0"/>
                </a:gradFill>
              </a:rPr>
              <a:t>The Machine Learning &amp; Deep Learning Show: Lecture 01</a:t>
            </a:r>
          </a:p>
        </p:txBody>
      </p:sp>
      <p:pic>
        <p:nvPicPr>
          <p:cNvPr id="4" name="Picture 4" descr="A close up of text on a black background&#10;&#10;Description generated with very high confidence">
            <a:extLst>
              <a:ext uri="{FF2B5EF4-FFF2-40B4-BE49-F238E27FC236}">
                <a16:creationId xmlns:a16="http://schemas.microsoft.com/office/drawing/2014/main" id="{43511854-387E-43D7-959F-16DB6D81782F}"/>
              </a:ext>
            </a:extLst>
          </p:cNvPr>
          <p:cNvPicPr>
            <a:picLocks noChangeAspect="1"/>
          </p:cNvPicPr>
          <p:nvPr/>
        </p:nvPicPr>
        <p:blipFill>
          <a:blip r:embed="rId3"/>
          <a:stretch>
            <a:fillRect/>
          </a:stretch>
        </p:blipFill>
        <p:spPr>
          <a:xfrm>
            <a:off x="2314353" y="1152064"/>
            <a:ext cx="7625315" cy="4872847"/>
          </a:xfrm>
          <a:prstGeom prst="rect">
            <a:avLst/>
          </a:prstGeom>
        </p:spPr>
      </p:pic>
      <p:sp>
        <p:nvSpPr>
          <p:cNvPr id="5" name="TextBox 4">
            <a:extLst>
              <a:ext uri="{FF2B5EF4-FFF2-40B4-BE49-F238E27FC236}">
                <a16:creationId xmlns:a16="http://schemas.microsoft.com/office/drawing/2014/main" id="{5EC99B21-4128-463A-B755-4BEEC8578BF8}"/>
              </a:ext>
            </a:extLst>
          </p:cNvPr>
          <p:cNvSpPr txBox="1"/>
          <p:nvPr/>
        </p:nvSpPr>
        <p:spPr>
          <a:xfrm>
            <a:off x="2420679" y="6000307"/>
            <a:ext cx="2743200"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IN" sz="1200" dirty="0">
                <a:gradFill>
                  <a:gsLst>
                    <a:gs pos="2917">
                      <a:schemeClr val="tx1"/>
                    </a:gs>
                    <a:gs pos="30000">
                      <a:schemeClr val="tx1"/>
                    </a:gs>
                  </a:gsLst>
                  <a:lin ang="5400000" scaled="0"/>
                </a:gradFill>
              </a:rPr>
              <a:t>Meme credits: MLcourse.ai</a:t>
            </a:r>
            <a:endParaRPr lang="en-US" sz="1200">
              <a:cs typeface="Segoe UI"/>
            </a:endParaRPr>
          </a:p>
        </p:txBody>
      </p:sp>
    </p:spTree>
    <p:extLst>
      <p:ext uri="{BB962C8B-B14F-4D97-AF65-F5344CB8AC3E}">
        <p14:creationId xmlns:p14="http://schemas.microsoft.com/office/powerpoint/2010/main" val="2594516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1107996"/>
          </a:xfrm>
        </p:spPr>
        <p:txBody>
          <a:bodyPr/>
          <a:lstStyle/>
          <a:p>
            <a:r>
              <a:rPr lang="en-US">
                <a:solidFill>
                  <a:schemeClr val="accent2"/>
                </a:solidFill>
                <a:ea typeface="+mj-lt"/>
                <a:cs typeface="+mj-lt"/>
              </a:rPr>
              <a:t>Multiple Regression</a:t>
            </a:r>
            <a:endParaRPr lang="en-US">
              <a:solidFill>
                <a:schemeClr val="accent2"/>
              </a:solidFill>
            </a:endParaRPr>
          </a:p>
          <a:p>
            <a:endParaRPr lang="en-US" dirty="0">
              <a:solidFill>
                <a:schemeClr val="accent2"/>
              </a:solidFill>
            </a:endParaRPr>
          </a:p>
        </p:txBody>
      </p:sp>
      <p:sp>
        <p:nvSpPr>
          <p:cNvPr id="7" name="TextBox 6">
            <a:extLst>
              <a:ext uri="{FF2B5EF4-FFF2-40B4-BE49-F238E27FC236}">
                <a16:creationId xmlns:a16="http://schemas.microsoft.com/office/drawing/2014/main" id="{0E09614B-25C0-400B-B886-D2D7B9B685D1}"/>
              </a:ext>
            </a:extLst>
          </p:cNvPr>
          <p:cNvSpPr txBox="1"/>
          <p:nvPr/>
        </p:nvSpPr>
        <p:spPr>
          <a:xfrm>
            <a:off x="6855103" y="6524555"/>
            <a:ext cx="5336483" cy="246221"/>
          </a:xfrm>
          <a:prstGeom prst="rect">
            <a:avLst/>
          </a:prstGeom>
          <a:noFill/>
        </p:spPr>
        <p:txBody>
          <a:bodyPr wrap="square" lIns="0" tIns="0" rIns="0" bIns="0" rtlCol="0">
            <a:spAutoFit/>
          </a:bodyPr>
          <a:lstStyle/>
          <a:p>
            <a:pPr algn="l"/>
            <a:r>
              <a:rPr lang="en-IN" sz="1600" dirty="0">
                <a:gradFill>
                  <a:gsLst>
                    <a:gs pos="2917">
                      <a:schemeClr val="tx1"/>
                    </a:gs>
                    <a:gs pos="30000">
                      <a:schemeClr val="tx1"/>
                    </a:gs>
                  </a:gsLst>
                  <a:lin ang="5400000" scaled="0"/>
                </a:gradFill>
              </a:rPr>
              <a:t>The Machine Learning &amp; Deep Learning Show: Lecture 01</a:t>
            </a:r>
          </a:p>
        </p:txBody>
      </p:sp>
      <p:pic>
        <p:nvPicPr>
          <p:cNvPr id="3" name="Picture 5" descr="A close up of a logo&#10;&#10;Description generated with high confidence">
            <a:extLst>
              <a:ext uri="{FF2B5EF4-FFF2-40B4-BE49-F238E27FC236}">
                <a16:creationId xmlns:a16="http://schemas.microsoft.com/office/drawing/2014/main" id="{F37515CE-5594-4FAB-9AC5-337DC77E7A37}"/>
              </a:ext>
            </a:extLst>
          </p:cNvPr>
          <p:cNvPicPr>
            <a:picLocks noChangeAspect="1"/>
          </p:cNvPicPr>
          <p:nvPr/>
        </p:nvPicPr>
        <p:blipFill>
          <a:blip r:embed="rId3"/>
          <a:stretch>
            <a:fillRect/>
          </a:stretch>
        </p:blipFill>
        <p:spPr>
          <a:xfrm>
            <a:off x="2030819" y="1564758"/>
            <a:ext cx="7882269" cy="3923413"/>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6C5613BD-465C-46A8-BBFD-67738D97D555}"/>
                  </a:ext>
                </a:extLst>
              </p14:cNvPr>
              <p14:cNvContentPartPr/>
              <p14:nvPr/>
            </p14:nvContentPartPr>
            <p14:xfrm>
              <a:off x="0" y="600480"/>
              <a:ext cx="12015000" cy="2403720"/>
            </p14:xfrm>
          </p:contentPart>
        </mc:Choice>
        <mc:Fallback>
          <p:pic>
            <p:nvPicPr>
              <p:cNvPr id="4" name="Ink 3">
                <a:extLst>
                  <a:ext uri="{FF2B5EF4-FFF2-40B4-BE49-F238E27FC236}">
                    <a16:creationId xmlns:a16="http://schemas.microsoft.com/office/drawing/2014/main" id="{6C5613BD-465C-46A8-BBFD-67738D97D555}"/>
                  </a:ext>
                </a:extLst>
              </p:cNvPr>
              <p:cNvPicPr/>
              <p:nvPr/>
            </p:nvPicPr>
            <p:blipFill>
              <a:blip r:embed="rId5"/>
              <a:stretch>
                <a:fillRect/>
              </a:stretch>
            </p:blipFill>
            <p:spPr>
              <a:xfrm>
                <a:off x="-9360" y="591120"/>
                <a:ext cx="12033720" cy="2422440"/>
              </a:xfrm>
              <a:prstGeom prst="rect">
                <a:avLst/>
              </a:prstGeom>
            </p:spPr>
          </p:pic>
        </mc:Fallback>
      </mc:AlternateContent>
    </p:spTree>
    <p:extLst>
      <p:ext uri="{BB962C8B-B14F-4D97-AF65-F5344CB8AC3E}">
        <p14:creationId xmlns:p14="http://schemas.microsoft.com/office/powerpoint/2010/main" val="1596069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1107996"/>
          </a:xfrm>
        </p:spPr>
        <p:txBody>
          <a:bodyPr/>
          <a:lstStyle/>
          <a:p>
            <a:r>
              <a:rPr lang="en-US">
                <a:solidFill>
                  <a:schemeClr val="accent2"/>
                </a:solidFill>
                <a:ea typeface="+mj-lt"/>
                <a:cs typeface="+mj-lt"/>
              </a:rPr>
              <a:t>Multiple Regression</a:t>
            </a:r>
            <a:endParaRPr lang="en-US">
              <a:solidFill>
                <a:schemeClr val="accent2"/>
              </a:solidFill>
            </a:endParaRPr>
          </a:p>
          <a:p>
            <a:endParaRPr lang="en-US" dirty="0">
              <a:solidFill>
                <a:schemeClr val="accent2"/>
              </a:solidFill>
            </a:endParaRPr>
          </a:p>
        </p:txBody>
      </p:sp>
      <p:sp>
        <p:nvSpPr>
          <p:cNvPr id="7" name="TextBox 6">
            <a:extLst>
              <a:ext uri="{FF2B5EF4-FFF2-40B4-BE49-F238E27FC236}">
                <a16:creationId xmlns:a16="http://schemas.microsoft.com/office/drawing/2014/main" id="{0E09614B-25C0-400B-B886-D2D7B9B685D1}"/>
              </a:ext>
            </a:extLst>
          </p:cNvPr>
          <p:cNvSpPr txBox="1"/>
          <p:nvPr/>
        </p:nvSpPr>
        <p:spPr>
          <a:xfrm>
            <a:off x="6855103" y="6524555"/>
            <a:ext cx="5336483" cy="246221"/>
          </a:xfrm>
          <a:prstGeom prst="rect">
            <a:avLst/>
          </a:prstGeom>
          <a:noFill/>
        </p:spPr>
        <p:txBody>
          <a:bodyPr wrap="square" lIns="0" tIns="0" rIns="0" bIns="0" rtlCol="0">
            <a:spAutoFit/>
          </a:bodyPr>
          <a:lstStyle/>
          <a:p>
            <a:pPr algn="l"/>
            <a:r>
              <a:rPr lang="en-IN" sz="1600" dirty="0">
                <a:gradFill>
                  <a:gsLst>
                    <a:gs pos="2917">
                      <a:schemeClr val="tx1"/>
                    </a:gs>
                    <a:gs pos="30000">
                      <a:schemeClr val="tx1"/>
                    </a:gs>
                  </a:gsLst>
                  <a:lin ang="5400000" scaled="0"/>
                </a:gradFill>
              </a:rPr>
              <a:t>The Machine Learning &amp; Deep Learning Show: Lecture 01</a:t>
            </a:r>
          </a:p>
        </p:txBody>
      </p:sp>
      <p:pic>
        <p:nvPicPr>
          <p:cNvPr id="4" name="Picture 4" descr="A close up of a map&#10;&#10;Description generated with very high confidence">
            <a:extLst>
              <a:ext uri="{FF2B5EF4-FFF2-40B4-BE49-F238E27FC236}">
                <a16:creationId xmlns:a16="http://schemas.microsoft.com/office/drawing/2014/main" id="{905F726D-1779-40DE-A6C2-643A7CA8D941}"/>
              </a:ext>
            </a:extLst>
          </p:cNvPr>
          <p:cNvPicPr>
            <a:picLocks noChangeAspect="1"/>
          </p:cNvPicPr>
          <p:nvPr/>
        </p:nvPicPr>
        <p:blipFill>
          <a:blip r:embed="rId3"/>
          <a:stretch>
            <a:fillRect/>
          </a:stretch>
        </p:blipFill>
        <p:spPr>
          <a:xfrm>
            <a:off x="1658679" y="1443723"/>
            <a:ext cx="8201246" cy="4555345"/>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F8AC0720-31F6-413B-8975-C16929AE838E}"/>
                  </a:ext>
                </a:extLst>
              </p14:cNvPr>
              <p14:cNvContentPartPr/>
              <p14:nvPr/>
            </p14:nvContentPartPr>
            <p14:xfrm>
              <a:off x="657000" y="477720"/>
              <a:ext cx="10436040" cy="3712320"/>
            </p14:xfrm>
          </p:contentPart>
        </mc:Choice>
        <mc:Fallback>
          <p:pic>
            <p:nvPicPr>
              <p:cNvPr id="3" name="Ink 2">
                <a:extLst>
                  <a:ext uri="{FF2B5EF4-FFF2-40B4-BE49-F238E27FC236}">
                    <a16:creationId xmlns:a16="http://schemas.microsoft.com/office/drawing/2014/main" id="{F8AC0720-31F6-413B-8975-C16929AE838E}"/>
                  </a:ext>
                </a:extLst>
              </p:cNvPr>
              <p:cNvPicPr/>
              <p:nvPr/>
            </p:nvPicPr>
            <p:blipFill>
              <a:blip r:embed="rId5"/>
              <a:stretch>
                <a:fillRect/>
              </a:stretch>
            </p:blipFill>
            <p:spPr>
              <a:xfrm>
                <a:off x="647640" y="468360"/>
                <a:ext cx="10454760" cy="3731040"/>
              </a:xfrm>
              <a:prstGeom prst="rect">
                <a:avLst/>
              </a:prstGeom>
            </p:spPr>
          </p:pic>
        </mc:Fallback>
      </mc:AlternateContent>
    </p:spTree>
    <p:extLst>
      <p:ext uri="{BB962C8B-B14F-4D97-AF65-F5344CB8AC3E}">
        <p14:creationId xmlns:p14="http://schemas.microsoft.com/office/powerpoint/2010/main" val="77353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738664"/>
          </a:xfrm>
        </p:spPr>
        <p:txBody>
          <a:bodyPr/>
          <a:lstStyle/>
          <a:p>
            <a:r>
              <a:rPr lang="en-US" sz="2400">
                <a:solidFill>
                  <a:schemeClr val="accent2"/>
                </a:solidFill>
                <a:ea typeface="+mj-lt"/>
                <a:cs typeface="+mj-lt"/>
              </a:rPr>
              <a:t>So that was Regression !!</a:t>
            </a:r>
            <a:endParaRPr lang="en-US" sz="2400">
              <a:solidFill>
                <a:schemeClr val="accent2"/>
              </a:solidFill>
            </a:endParaRPr>
          </a:p>
          <a:p>
            <a:endParaRPr lang="en-US" sz="2400" dirty="0">
              <a:solidFill>
                <a:schemeClr val="accent2"/>
              </a:solidFill>
            </a:endParaRPr>
          </a:p>
        </p:txBody>
      </p:sp>
      <p:sp>
        <p:nvSpPr>
          <p:cNvPr id="7" name="TextBox 6">
            <a:extLst>
              <a:ext uri="{FF2B5EF4-FFF2-40B4-BE49-F238E27FC236}">
                <a16:creationId xmlns:a16="http://schemas.microsoft.com/office/drawing/2014/main" id="{0E09614B-25C0-400B-B886-D2D7B9B685D1}"/>
              </a:ext>
            </a:extLst>
          </p:cNvPr>
          <p:cNvSpPr txBox="1"/>
          <p:nvPr/>
        </p:nvSpPr>
        <p:spPr>
          <a:xfrm>
            <a:off x="6855103" y="6524555"/>
            <a:ext cx="5336483" cy="246221"/>
          </a:xfrm>
          <a:prstGeom prst="rect">
            <a:avLst/>
          </a:prstGeom>
          <a:noFill/>
        </p:spPr>
        <p:txBody>
          <a:bodyPr wrap="square" lIns="0" tIns="0" rIns="0" bIns="0" rtlCol="0">
            <a:spAutoFit/>
          </a:bodyPr>
          <a:lstStyle/>
          <a:p>
            <a:pPr algn="l"/>
            <a:r>
              <a:rPr lang="en-IN" sz="1600" dirty="0">
                <a:gradFill>
                  <a:gsLst>
                    <a:gs pos="2917">
                      <a:schemeClr val="tx1"/>
                    </a:gs>
                    <a:gs pos="30000">
                      <a:schemeClr val="tx1"/>
                    </a:gs>
                  </a:gsLst>
                  <a:lin ang="5400000" scaled="0"/>
                </a:gradFill>
              </a:rPr>
              <a:t>The Machine Learning &amp; Deep Learning Show: Lecture 01</a:t>
            </a:r>
          </a:p>
        </p:txBody>
      </p:sp>
      <p:pic>
        <p:nvPicPr>
          <p:cNvPr id="8" name="Picture 8" descr="A picture containing text&#10;&#10;Description generated with very high confidence">
            <a:extLst>
              <a:ext uri="{FF2B5EF4-FFF2-40B4-BE49-F238E27FC236}">
                <a16:creationId xmlns:a16="http://schemas.microsoft.com/office/drawing/2014/main" id="{68B01179-8889-40C5-A6D8-9EE8EDAD65DF}"/>
              </a:ext>
            </a:extLst>
          </p:cNvPr>
          <p:cNvPicPr>
            <a:picLocks noChangeAspect="1"/>
          </p:cNvPicPr>
          <p:nvPr/>
        </p:nvPicPr>
        <p:blipFill>
          <a:blip r:embed="rId3"/>
          <a:stretch>
            <a:fillRect/>
          </a:stretch>
        </p:blipFill>
        <p:spPr>
          <a:xfrm>
            <a:off x="3342167" y="1348563"/>
            <a:ext cx="5773478" cy="4922874"/>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CA34334E-1DCF-46A0-89BD-6FAA38D1EE6D}"/>
                  </a:ext>
                </a:extLst>
              </p14:cNvPr>
              <p14:cNvContentPartPr/>
              <p14:nvPr/>
            </p14:nvContentPartPr>
            <p14:xfrm>
              <a:off x="255960" y="966240"/>
              <a:ext cx="11643840" cy="4771800"/>
            </p14:xfrm>
          </p:contentPart>
        </mc:Choice>
        <mc:Fallback>
          <p:pic>
            <p:nvPicPr>
              <p:cNvPr id="3" name="Ink 2">
                <a:extLst>
                  <a:ext uri="{FF2B5EF4-FFF2-40B4-BE49-F238E27FC236}">
                    <a16:creationId xmlns:a16="http://schemas.microsoft.com/office/drawing/2014/main" id="{CA34334E-1DCF-46A0-89BD-6FAA38D1EE6D}"/>
                  </a:ext>
                </a:extLst>
              </p:cNvPr>
              <p:cNvPicPr/>
              <p:nvPr/>
            </p:nvPicPr>
            <p:blipFill>
              <a:blip r:embed="rId5"/>
              <a:stretch>
                <a:fillRect/>
              </a:stretch>
            </p:blipFill>
            <p:spPr>
              <a:xfrm>
                <a:off x="246600" y="956880"/>
                <a:ext cx="11662560" cy="4790520"/>
              </a:xfrm>
              <a:prstGeom prst="rect">
                <a:avLst/>
              </a:prstGeom>
            </p:spPr>
          </p:pic>
        </mc:Fallback>
      </mc:AlternateContent>
    </p:spTree>
    <p:extLst>
      <p:ext uri="{BB962C8B-B14F-4D97-AF65-F5344CB8AC3E}">
        <p14:creationId xmlns:p14="http://schemas.microsoft.com/office/powerpoint/2010/main" val="2626902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E09614B-25C0-400B-B886-D2D7B9B685D1}"/>
              </a:ext>
            </a:extLst>
          </p:cNvPr>
          <p:cNvSpPr txBox="1"/>
          <p:nvPr/>
        </p:nvSpPr>
        <p:spPr>
          <a:xfrm>
            <a:off x="6855103" y="6524555"/>
            <a:ext cx="5336483" cy="246221"/>
          </a:xfrm>
          <a:prstGeom prst="rect">
            <a:avLst/>
          </a:prstGeom>
          <a:noFill/>
        </p:spPr>
        <p:txBody>
          <a:bodyPr wrap="square" lIns="0" tIns="0" rIns="0" bIns="0" rtlCol="0">
            <a:spAutoFit/>
          </a:bodyPr>
          <a:lstStyle/>
          <a:p>
            <a:pPr algn="l"/>
            <a:r>
              <a:rPr lang="en-IN" sz="1600" dirty="0">
                <a:gradFill>
                  <a:gsLst>
                    <a:gs pos="2917">
                      <a:schemeClr val="tx1"/>
                    </a:gs>
                    <a:gs pos="30000">
                      <a:schemeClr val="tx1"/>
                    </a:gs>
                  </a:gsLst>
                  <a:lin ang="5400000" scaled="0"/>
                </a:gradFill>
              </a:rPr>
              <a:t>The Machine Learning &amp; Deep Learning Show: Lecture 01</a:t>
            </a:r>
          </a:p>
        </p:txBody>
      </p:sp>
      <p:pic>
        <p:nvPicPr>
          <p:cNvPr id="5" name="Picture 5" descr="A cat sitting in front of a raccoon&#10;&#10;Description generated with high confidence">
            <a:extLst>
              <a:ext uri="{FF2B5EF4-FFF2-40B4-BE49-F238E27FC236}">
                <a16:creationId xmlns:a16="http://schemas.microsoft.com/office/drawing/2014/main" id="{9C62A4B1-6FBC-47C4-9E05-AB9D6F0458BC}"/>
              </a:ext>
            </a:extLst>
          </p:cNvPr>
          <p:cNvPicPr>
            <a:picLocks noChangeAspect="1"/>
          </p:cNvPicPr>
          <p:nvPr/>
        </p:nvPicPr>
        <p:blipFill>
          <a:blip r:embed="rId3"/>
          <a:stretch>
            <a:fillRect/>
          </a:stretch>
        </p:blipFill>
        <p:spPr>
          <a:xfrm>
            <a:off x="1846850" y="902464"/>
            <a:ext cx="8545336" cy="5062478"/>
          </a:xfrm>
          <a:prstGeom prst="rect">
            <a:avLst/>
          </a:prstGeom>
        </p:spPr>
      </p:pic>
    </p:spTree>
    <p:extLst>
      <p:ext uri="{BB962C8B-B14F-4D97-AF65-F5344CB8AC3E}">
        <p14:creationId xmlns:p14="http://schemas.microsoft.com/office/powerpoint/2010/main" val="344856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3A15-0475-4777-80CB-5BF2BE3553E5}"/>
              </a:ext>
            </a:extLst>
          </p:cNvPr>
          <p:cNvSpPr>
            <a:spLocks noGrp="1"/>
          </p:cNvSpPr>
          <p:nvPr>
            <p:ph type="title"/>
          </p:nvPr>
        </p:nvSpPr>
        <p:spPr>
          <a:xfrm>
            <a:off x="761999" y="2505456"/>
            <a:ext cx="11018520" cy="1015663"/>
          </a:xfrm>
        </p:spPr>
        <p:txBody>
          <a:bodyPr/>
          <a:lstStyle/>
          <a:p>
            <a:r>
              <a:rPr lang="en-IN" sz="6600" dirty="0">
                <a:solidFill>
                  <a:schemeClr val="accent2"/>
                </a:solidFill>
              </a:rPr>
              <a:t>Python??</a:t>
            </a:r>
          </a:p>
        </p:txBody>
      </p:sp>
    </p:spTree>
    <p:extLst>
      <p:ext uri="{BB962C8B-B14F-4D97-AF65-F5344CB8AC3E}">
        <p14:creationId xmlns:p14="http://schemas.microsoft.com/office/powerpoint/2010/main" val="335823175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D9363-05F5-4031-BB60-1FB3964E2E9A}"/>
              </a:ext>
            </a:extLst>
          </p:cNvPr>
          <p:cNvSpPr>
            <a:spLocks noGrp="1"/>
          </p:cNvSpPr>
          <p:nvPr>
            <p:ph type="title"/>
          </p:nvPr>
        </p:nvSpPr>
        <p:spPr>
          <a:xfrm>
            <a:off x="490798" y="333153"/>
            <a:ext cx="11018520" cy="1661993"/>
          </a:xfrm>
        </p:spPr>
        <p:txBody>
          <a:bodyPr/>
          <a:lstStyle/>
          <a:p>
            <a:r>
              <a:rPr lang="en-US">
                <a:solidFill>
                  <a:schemeClr val="accent2"/>
                </a:solidFill>
                <a:ea typeface="+mj-lt"/>
                <a:cs typeface="+mj-lt"/>
              </a:rPr>
              <a:t>Code: Linear regression </a:t>
            </a:r>
            <a:endParaRPr lang="en-US">
              <a:solidFill>
                <a:schemeClr val="accent2"/>
              </a:solidFill>
            </a:endParaRPr>
          </a:p>
          <a:p>
            <a:endParaRPr lang="en-US" dirty="0">
              <a:ea typeface="+mj-lt"/>
              <a:cs typeface="+mj-lt"/>
            </a:endParaRPr>
          </a:p>
          <a:p>
            <a:endParaRPr lang="en-US" dirty="0"/>
          </a:p>
        </p:txBody>
      </p:sp>
      <p:sp>
        <p:nvSpPr>
          <p:cNvPr id="3" name="Text Placeholder 2">
            <a:extLst>
              <a:ext uri="{FF2B5EF4-FFF2-40B4-BE49-F238E27FC236}">
                <a16:creationId xmlns:a16="http://schemas.microsoft.com/office/drawing/2014/main" id="{969380B9-0581-4913-AD34-B49014F4EDB4}"/>
              </a:ext>
            </a:extLst>
          </p:cNvPr>
          <p:cNvSpPr>
            <a:spLocks noGrp="1"/>
          </p:cNvSpPr>
          <p:nvPr>
            <p:ph type="body" sz="quarter" idx="10"/>
          </p:nvPr>
        </p:nvSpPr>
        <p:spPr>
          <a:xfrm>
            <a:off x="623705" y="1135432"/>
            <a:ext cx="11018520" cy="5478423"/>
          </a:xfrm>
        </p:spPr>
        <p:txBody>
          <a:bodyPr vert="horz" wrap="square" lIns="0" tIns="0" rIns="0" bIns="0" rtlCol="0" anchor="t">
            <a:spAutoFit/>
          </a:bodyPr>
          <a:lstStyle/>
          <a:p>
            <a:r>
              <a:rPr lang="en-US" sz="2000">
                <a:latin typeface="Consolas"/>
              </a:rPr>
              <a:t>import numpy as np</a:t>
            </a:r>
            <a:endParaRPr lang="en-US" sz="2000" dirty="0">
              <a:latin typeface="Consolas"/>
            </a:endParaRPr>
          </a:p>
          <a:p>
            <a:r>
              <a:rPr lang="en-US" sz="2000">
                <a:latin typeface="Consolas"/>
              </a:rPr>
              <a:t>import matplotlib.pyplot as plt</a:t>
            </a:r>
            <a:endParaRPr lang="en-US" sz="2000" dirty="0">
              <a:latin typeface="Consolas"/>
            </a:endParaRPr>
          </a:p>
          <a:p>
            <a:r>
              <a:rPr lang="en-US" sz="2000">
                <a:latin typeface="Consolas"/>
              </a:rPr>
              <a:t>import </a:t>
            </a:r>
            <a:r>
              <a:rPr lang="en-US" sz="1800">
                <a:latin typeface="Consolas"/>
              </a:rPr>
              <a:t>pandas</a:t>
            </a:r>
            <a:r>
              <a:rPr lang="en-US" sz="2000">
                <a:latin typeface="Consolas"/>
              </a:rPr>
              <a:t> as pd</a:t>
            </a:r>
            <a:endParaRPr lang="en-US" sz="2000" dirty="0">
              <a:latin typeface="Consolas"/>
            </a:endParaRPr>
          </a:p>
          <a:p>
            <a:endParaRPr lang="en-US" sz="2000" dirty="0"/>
          </a:p>
          <a:p>
            <a:r>
              <a:rPr lang="en-US" sz="2000">
                <a:solidFill>
                  <a:schemeClr val="accent2">
                    <a:lumMod val="40000"/>
                    <a:lumOff val="60000"/>
                  </a:schemeClr>
                </a:solidFill>
                <a:latin typeface="Consolas"/>
              </a:rPr>
              <a:t>#import data set</a:t>
            </a:r>
          </a:p>
          <a:p>
            <a:r>
              <a:rPr lang="en-US" sz="2000">
                <a:latin typeface="Consolas"/>
              </a:rPr>
              <a:t>dataset= pd.read_csv('House Data.csv')</a:t>
            </a:r>
            <a:endParaRPr lang="en-US" sz="2000" dirty="0">
              <a:latin typeface="Consolas"/>
            </a:endParaRPr>
          </a:p>
          <a:p>
            <a:r>
              <a:rPr lang="en-US" sz="2000">
                <a:latin typeface="Consolas"/>
              </a:rPr>
              <a:t>X= dataset.iloc[:,:-1].values</a:t>
            </a:r>
            <a:endParaRPr lang="en-US" sz="2000" dirty="0">
              <a:latin typeface="Consolas"/>
            </a:endParaRPr>
          </a:p>
          <a:p>
            <a:r>
              <a:rPr lang="en-US" sz="2000">
                <a:latin typeface="Consolas"/>
              </a:rPr>
              <a:t>Y= dataset.iloc[:,1].values</a:t>
            </a:r>
            <a:endParaRPr lang="en-US" sz="2000" dirty="0">
              <a:latin typeface="Consolas"/>
            </a:endParaRPr>
          </a:p>
          <a:p>
            <a:endParaRPr lang="en-US" sz="2000" dirty="0"/>
          </a:p>
          <a:p>
            <a:r>
              <a:rPr lang="en-US" sz="2000">
                <a:solidFill>
                  <a:schemeClr val="accent2">
                    <a:lumMod val="40000"/>
                    <a:lumOff val="60000"/>
                  </a:schemeClr>
                </a:solidFill>
                <a:latin typeface="Consolas"/>
              </a:rPr>
              <a:t>#Splitting the data</a:t>
            </a:r>
          </a:p>
          <a:p>
            <a:r>
              <a:rPr lang="en-US" sz="2000">
                <a:latin typeface="Consolas"/>
              </a:rPr>
              <a:t>from sklearn.model_selection import train_test_split</a:t>
            </a:r>
            <a:endParaRPr lang="en-US" sz="2000"/>
          </a:p>
          <a:p>
            <a:r>
              <a:rPr lang="en-US" sz="2000">
                <a:latin typeface="Consolas"/>
              </a:rPr>
              <a:t>X_train, X_test, Y_train, Y_test</a:t>
            </a:r>
            <a:endParaRPr lang="en-US" sz="2000" dirty="0">
              <a:latin typeface="Consolas"/>
            </a:endParaRPr>
          </a:p>
          <a:p>
            <a:r>
              <a:rPr lang="en-US" sz="2000">
                <a:latin typeface="Consolas"/>
              </a:rPr>
              <a:t>                         = train_test_split(X,Y,test_size= 1/3)</a:t>
            </a:r>
            <a:endParaRPr lang="en-US" sz="2000" dirty="0">
              <a:latin typeface="Consolas"/>
            </a:endParaRPr>
          </a:p>
          <a:p>
            <a:endParaRPr lang="en-US" sz="2000" dirty="0"/>
          </a:p>
          <a:p>
            <a:endParaRPr lang="en-US" sz="2000" dirty="0">
              <a:latin typeface="Consolas"/>
            </a:endParaRP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2E1C4E8E-C60A-48CC-90B0-4032A3713C67}"/>
                  </a:ext>
                </a:extLst>
              </p14:cNvPr>
              <p14:cNvContentPartPr/>
              <p14:nvPr/>
            </p14:nvContentPartPr>
            <p14:xfrm>
              <a:off x="190080" y="140400"/>
              <a:ext cx="11179080" cy="5874120"/>
            </p14:xfrm>
          </p:contentPart>
        </mc:Choice>
        <mc:Fallback>
          <p:pic>
            <p:nvPicPr>
              <p:cNvPr id="4" name="Ink 3">
                <a:extLst>
                  <a:ext uri="{FF2B5EF4-FFF2-40B4-BE49-F238E27FC236}">
                    <a16:creationId xmlns:a16="http://schemas.microsoft.com/office/drawing/2014/main" id="{2E1C4E8E-C60A-48CC-90B0-4032A3713C67}"/>
                  </a:ext>
                </a:extLst>
              </p:cNvPr>
              <p:cNvPicPr/>
              <p:nvPr/>
            </p:nvPicPr>
            <p:blipFill>
              <a:blip r:embed="rId3"/>
              <a:stretch>
                <a:fillRect/>
              </a:stretch>
            </p:blipFill>
            <p:spPr>
              <a:xfrm>
                <a:off x="180720" y="131040"/>
                <a:ext cx="11197800" cy="5892840"/>
              </a:xfrm>
              <a:prstGeom prst="rect">
                <a:avLst/>
              </a:prstGeom>
            </p:spPr>
          </p:pic>
        </mc:Fallback>
      </mc:AlternateContent>
    </p:spTree>
    <p:extLst>
      <p:ext uri="{BB962C8B-B14F-4D97-AF65-F5344CB8AC3E}">
        <p14:creationId xmlns:p14="http://schemas.microsoft.com/office/powerpoint/2010/main" val="137081852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D9363-05F5-4031-BB60-1FB3964E2E9A}"/>
              </a:ext>
            </a:extLst>
          </p:cNvPr>
          <p:cNvSpPr>
            <a:spLocks noGrp="1"/>
          </p:cNvSpPr>
          <p:nvPr>
            <p:ph type="title"/>
          </p:nvPr>
        </p:nvSpPr>
        <p:spPr>
          <a:xfrm>
            <a:off x="490798" y="333153"/>
            <a:ext cx="11018520" cy="1661993"/>
          </a:xfrm>
        </p:spPr>
        <p:txBody>
          <a:bodyPr/>
          <a:lstStyle/>
          <a:p>
            <a:r>
              <a:rPr lang="en-US">
                <a:solidFill>
                  <a:schemeClr val="accent2"/>
                </a:solidFill>
                <a:ea typeface="+mj-lt"/>
                <a:cs typeface="+mj-lt"/>
              </a:rPr>
              <a:t>Code: Linear regression </a:t>
            </a:r>
            <a:endParaRPr lang="en-US">
              <a:solidFill>
                <a:schemeClr val="accent2"/>
              </a:solidFill>
            </a:endParaRPr>
          </a:p>
          <a:p>
            <a:endParaRPr lang="en-US" dirty="0">
              <a:ea typeface="+mj-lt"/>
              <a:cs typeface="+mj-lt"/>
            </a:endParaRPr>
          </a:p>
          <a:p>
            <a:endParaRPr lang="en-US" dirty="0"/>
          </a:p>
        </p:txBody>
      </p:sp>
      <p:sp>
        <p:nvSpPr>
          <p:cNvPr id="3" name="Text Placeholder 2">
            <a:extLst>
              <a:ext uri="{FF2B5EF4-FFF2-40B4-BE49-F238E27FC236}">
                <a16:creationId xmlns:a16="http://schemas.microsoft.com/office/drawing/2014/main" id="{969380B9-0581-4913-AD34-B49014F4EDB4}"/>
              </a:ext>
            </a:extLst>
          </p:cNvPr>
          <p:cNvSpPr>
            <a:spLocks noGrp="1"/>
          </p:cNvSpPr>
          <p:nvPr>
            <p:ph type="body" sz="quarter" idx="10"/>
          </p:nvPr>
        </p:nvSpPr>
        <p:spPr>
          <a:xfrm>
            <a:off x="623705" y="1135432"/>
            <a:ext cx="11018520" cy="4949047"/>
          </a:xfrm>
        </p:spPr>
        <p:txBody>
          <a:bodyPr vert="horz" wrap="square" lIns="0" tIns="0" rIns="0" bIns="0" rtlCol="0" anchor="t">
            <a:spAutoFit/>
          </a:bodyPr>
          <a:lstStyle/>
          <a:p>
            <a:endParaRPr lang="en-US" sz="2400" dirty="0">
              <a:solidFill>
                <a:schemeClr val="accent2">
                  <a:lumMod val="40000"/>
                  <a:lumOff val="60000"/>
                </a:schemeClr>
              </a:solidFill>
            </a:endParaRPr>
          </a:p>
          <a:p>
            <a:r>
              <a:rPr lang="en-US" sz="2400">
                <a:solidFill>
                  <a:schemeClr val="accent2">
                    <a:lumMod val="40000"/>
                    <a:lumOff val="60000"/>
                  </a:schemeClr>
                </a:solidFill>
                <a:latin typeface="Consolas"/>
              </a:rPr>
              <a:t>#Fitting Simple Linear Regression </a:t>
            </a:r>
            <a:endParaRPr lang="en-US" sz="2400" dirty="0">
              <a:solidFill>
                <a:schemeClr val="accent2">
                  <a:lumMod val="40000"/>
                  <a:lumOff val="60000"/>
                </a:schemeClr>
              </a:solidFill>
            </a:endParaRPr>
          </a:p>
          <a:p>
            <a:r>
              <a:rPr lang="en-US" sz="2400">
                <a:solidFill>
                  <a:schemeClr val="accent2">
                    <a:lumMod val="40000"/>
                    <a:lumOff val="60000"/>
                  </a:schemeClr>
                </a:solidFill>
                <a:latin typeface="Consolas"/>
              </a:rPr>
              <a:t>#This is called Model </a:t>
            </a:r>
            <a:endParaRPr lang="en-US" sz="2400" dirty="0">
              <a:solidFill>
                <a:schemeClr val="accent2">
                  <a:lumMod val="40000"/>
                  <a:lumOff val="60000"/>
                </a:schemeClr>
              </a:solidFill>
              <a:latin typeface="Consolas"/>
            </a:endParaRPr>
          </a:p>
          <a:p>
            <a:r>
              <a:rPr lang="en-US" sz="2400">
                <a:latin typeface="Consolas"/>
              </a:rPr>
              <a:t>from sklearn.linear_model import LinearRegression</a:t>
            </a:r>
            <a:endParaRPr lang="en-US" sz="2400" dirty="0">
              <a:latin typeface="Consolas"/>
            </a:endParaRPr>
          </a:p>
          <a:p>
            <a:r>
              <a:rPr lang="en-US" sz="2400">
                <a:latin typeface="Consolas"/>
              </a:rPr>
              <a:t>regressor= LinearRegression()</a:t>
            </a:r>
            <a:endParaRPr lang="en-US" sz="2400" dirty="0">
              <a:latin typeface="Consolas"/>
            </a:endParaRPr>
          </a:p>
          <a:p>
            <a:r>
              <a:rPr lang="en-US" sz="2400">
                <a:latin typeface="Consolas"/>
              </a:rPr>
              <a:t>regressor.fit(X_train,Y_train)</a:t>
            </a:r>
            <a:endParaRPr lang="en-US" sz="2400" dirty="0"/>
          </a:p>
          <a:p>
            <a:endParaRPr lang="en-US" dirty="0"/>
          </a:p>
          <a:p>
            <a:r>
              <a:rPr lang="en-US" sz="2400">
                <a:solidFill>
                  <a:schemeClr val="accent2">
                    <a:lumMod val="40000"/>
                    <a:lumOff val="60000"/>
                  </a:schemeClr>
                </a:solidFill>
                <a:latin typeface="Consolas"/>
              </a:rPr>
              <a:t>##Predicting the test results</a:t>
            </a:r>
            <a:endParaRPr lang="en-US" sz="2400" dirty="0">
              <a:solidFill>
                <a:schemeClr val="accent2">
                  <a:lumMod val="40000"/>
                  <a:lumOff val="60000"/>
                </a:schemeClr>
              </a:solidFill>
            </a:endParaRPr>
          </a:p>
          <a:p>
            <a:r>
              <a:rPr lang="en-US" sz="2400">
                <a:latin typeface="Consolas"/>
              </a:rPr>
              <a:t>Y_pred= regressor.predict(X_test)</a:t>
            </a:r>
            <a:endParaRPr lang="en-US" sz="2400" dirty="0"/>
          </a:p>
          <a:p>
            <a:endParaRPr lang="en-US" dirty="0"/>
          </a:p>
          <a:p>
            <a:endParaRPr lang="en-US" sz="2400" dirty="0">
              <a:latin typeface="Consolas"/>
            </a:endParaRP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B885CC1F-3B33-4F79-A612-75415A4ADB6C}"/>
                  </a:ext>
                </a:extLst>
              </p14:cNvPr>
              <p14:cNvContentPartPr/>
              <p14:nvPr/>
            </p14:nvContentPartPr>
            <p14:xfrm>
              <a:off x="425160" y="2835360"/>
              <a:ext cx="8481960" cy="2843280"/>
            </p14:xfrm>
          </p:contentPart>
        </mc:Choice>
        <mc:Fallback>
          <p:pic>
            <p:nvPicPr>
              <p:cNvPr id="4" name="Ink 3">
                <a:extLst>
                  <a:ext uri="{FF2B5EF4-FFF2-40B4-BE49-F238E27FC236}">
                    <a16:creationId xmlns:a16="http://schemas.microsoft.com/office/drawing/2014/main" id="{B885CC1F-3B33-4F79-A612-75415A4ADB6C}"/>
                  </a:ext>
                </a:extLst>
              </p:cNvPr>
              <p:cNvPicPr/>
              <p:nvPr/>
            </p:nvPicPr>
            <p:blipFill>
              <a:blip r:embed="rId3"/>
              <a:stretch>
                <a:fillRect/>
              </a:stretch>
            </p:blipFill>
            <p:spPr>
              <a:xfrm>
                <a:off x="415800" y="2826000"/>
                <a:ext cx="8500680" cy="2862000"/>
              </a:xfrm>
              <a:prstGeom prst="rect">
                <a:avLst/>
              </a:prstGeom>
            </p:spPr>
          </p:pic>
        </mc:Fallback>
      </mc:AlternateContent>
    </p:spTree>
    <p:extLst>
      <p:ext uri="{BB962C8B-B14F-4D97-AF65-F5344CB8AC3E}">
        <p14:creationId xmlns:p14="http://schemas.microsoft.com/office/powerpoint/2010/main" val="243873294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D9363-05F5-4031-BB60-1FB3964E2E9A}"/>
              </a:ext>
            </a:extLst>
          </p:cNvPr>
          <p:cNvSpPr>
            <a:spLocks noGrp="1"/>
          </p:cNvSpPr>
          <p:nvPr>
            <p:ph type="title"/>
          </p:nvPr>
        </p:nvSpPr>
        <p:spPr>
          <a:xfrm>
            <a:off x="490798" y="333153"/>
            <a:ext cx="11018520" cy="1661993"/>
          </a:xfrm>
        </p:spPr>
        <p:txBody>
          <a:bodyPr/>
          <a:lstStyle/>
          <a:p>
            <a:r>
              <a:rPr lang="en-US">
                <a:solidFill>
                  <a:schemeClr val="accent2"/>
                </a:solidFill>
                <a:ea typeface="+mj-lt"/>
                <a:cs typeface="+mj-lt"/>
              </a:rPr>
              <a:t>Code: Linear regression </a:t>
            </a:r>
            <a:endParaRPr lang="en-US">
              <a:solidFill>
                <a:schemeClr val="accent2"/>
              </a:solidFill>
            </a:endParaRPr>
          </a:p>
          <a:p>
            <a:endParaRPr lang="en-US" dirty="0">
              <a:ea typeface="+mj-lt"/>
              <a:cs typeface="+mj-lt"/>
            </a:endParaRPr>
          </a:p>
          <a:p>
            <a:endParaRPr lang="en-US" dirty="0"/>
          </a:p>
        </p:txBody>
      </p:sp>
      <p:sp>
        <p:nvSpPr>
          <p:cNvPr id="3" name="Text Placeholder 2">
            <a:extLst>
              <a:ext uri="{FF2B5EF4-FFF2-40B4-BE49-F238E27FC236}">
                <a16:creationId xmlns:a16="http://schemas.microsoft.com/office/drawing/2014/main" id="{969380B9-0581-4913-AD34-B49014F4EDB4}"/>
              </a:ext>
            </a:extLst>
          </p:cNvPr>
          <p:cNvSpPr>
            <a:spLocks noGrp="1"/>
          </p:cNvSpPr>
          <p:nvPr>
            <p:ph type="body" sz="quarter" idx="10"/>
          </p:nvPr>
        </p:nvSpPr>
        <p:spPr>
          <a:xfrm>
            <a:off x="623705" y="1135432"/>
            <a:ext cx="11018520" cy="5847755"/>
          </a:xfrm>
        </p:spPr>
        <p:txBody>
          <a:bodyPr vert="horz" wrap="square" lIns="0" tIns="0" rIns="0" bIns="0" rtlCol="0" anchor="t">
            <a:spAutoFit/>
          </a:bodyPr>
          <a:lstStyle/>
          <a:p>
            <a:r>
              <a:rPr lang="en-US" sz="2000">
                <a:solidFill>
                  <a:schemeClr val="accent2">
                    <a:lumMod val="40000"/>
                    <a:lumOff val="60000"/>
                  </a:schemeClr>
                </a:solidFill>
                <a:latin typeface="Consolas"/>
              </a:rPr>
              <a:t>#Visualising the training set Results</a:t>
            </a:r>
            <a:endParaRPr lang="en-US" sz="2000">
              <a:solidFill>
                <a:schemeClr val="accent2">
                  <a:lumMod val="40000"/>
                  <a:lumOff val="60000"/>
                </a:schemeClr>
              </a:solidFill>
            </a:endParaRPr>
          </a:p>
          <a:p>
            <a:endParaRPr lang="en-US" sz="2000" dirty="0">
              <a:latin typeface="Consolas"/>
            </a:endParaRPr>
          </a:p>
          <a:p>
            <a:r>
              <a:rPr lang="en-US" sz="2000">
                <a:latin typeface="Consolas"/>
              </a:rPr>
              <a:t>plt.scatter(X_train, Y_train, color='red')</a:t>
            </a:r>
            <a:endParaRPr lang="en-US" sz="2000" dirty="0">
              <a:latin typeface="Consolas"/>
            </a:endParaRPr>
          </a:p>
          <a:p>
            <a:r>
              <a:rPr lang="en-US" sz="2000">
                <a:latin typeface="Consolas"/>
              </a:rPr>
              <a:t>plt.plot(X_train, regressor.predict(X_train), color='blue')</a:t>
            </a:r>
            <a:endParaRPr lang="en-US" sz="2000" dirty="0">
              <a:latin typeface="Consolas"/>
            </a:endParaRPr>
          </a:p>
          <a:p>
            <a:r>
              <a:rPr lang="en-US" sz="2000">
                <a:latin typeface="Consolas"/>
              </a:rPr>
              <a:t>plt/title('Price Vs Sqft Living(Training set)')</a:t>
            </a:r>
            <a:endParaRPr lang="en-US" sz="2000" dirty="0">
              <a:latin typeface="Consolas"/>
            </a:endParaRPr>
          </a:p>
          <a:p>
            <a:r>
              <a:rPr lang="en-US" sz="2000">
                <a:latin typeface="Consolas"/>
              </a:rPr>
              <a:t>plt.xlabel('Sqft Living')</a:t>
            </a:r>
            <a:endParaRPr lang="en-US" sz="2000" dirty="0"/>
          </a:p>
          <a:p>
            <a:r>
              <a:rPr lang="en-US" sz="2000">
                <a:latin typeface="Consolas"/>
              </a:rPr>
              <a:t>plt.ylabel('Price')</a:t>
            </a:r>
            <a:endParaRPr lang="en-US" sz="2000" dirty="0">
              <a:latin typeface="Consolas"/>
            </a:endParaRPr>
          </a:p>
          <a:p>
            <a:r>
              <a:rPr lang="en-US" sz="2000">
                <a:latin typeface="Consolas"/>
              </a:rPr>
              <a:t>plt.show()</a:t>
            </a:r>
            <a:endParaRPr lang="en-US" sz="2000" dirty="0"/>
          </a:p>
          <a:p>
            <a:r>
              <a:rPr lang="en-US" sz="2000">
                <a:latin typeface="Consolas"/>
              </a:rPr>
              <a:t>plt.scatter(X_test, Y_test, color='red')</a:t>
            </a:r>
            <a:endParaRPr lang="en-US" sz="2000" dirty="0">
              <a:latin typeface="Consolas"/>
            </a:endParaRPr>
          </a:p>
          <a:p>
            <a:r>
              <a:rPr lang="en-US" sz="2000">
                <a:latin typeface="Consolas"/>
              </a:rPr>
              <a:t>plt.plot(X_test, regressor.predict(X_test), color='blue')</a:t>
            </a:r>
            <a:endParaRPr lang="en-US" sz="2000" dirty="0">
              <a:latin typeface="Consolas"/>
            </a:endParaRPr>
          </a:p>
          <a:p>
            <a:r>
              <a:rPr lang="en-US" sz="2000">
                <a:latin typeface="Consolas"/>
              </a:rPr>
              <a:t>plt/title('Price Vs. Sqft Living(Test set)')</a:t>
            </a:r>
            <a:endParaRPr lang="en-US" sz="2000" dirty="0">
              <a:latin typeface="Consolas"/>
            </a:endParaRPr>
          </a:p>
          <a:p>
            <a:r>
              <a:rPr lang="en-US" sz="2000">
                <a:latin typeface="Consolas"/>
              </a:rPr>
              <a:t>plt.xlabel('Sqft Living')</a:t>
            </a:r>
            <a:endParaRPr lang="en-US" sz="2000" dirty="0">
              <a:latin typeface="Consolas"/>
            </a:endParaRPr>
          </a:p>
          <a:p>
            <a:r>
              <a:rPr lang="en-US" sz="2000">
                <a:latin typeface="Consolas"/>
              </a:rPr>
              <a:t>plt.ylabel('Price')</a:t>
            </a:r>
            <a:endParaRPr lang="en-US" sz="2000" dirty="0">
              <a:latin typeface="Consolas"/>
            </a:endParaRPr>
          </a:p>
          <a:p>
            <a:r>
              <a:rPr lang="en-US" sz="2000">
                <a:latin typeface="Consolas"/>
              </a:rPr>
              <a:t>plt.show()</a:t>
            </a:r>
            <a:endParaRPr lang="en-US" sz="2000" dirty="0"/>
          </a:p>
          <a:p>
            <a:endParaRPr lang="en-US" sz="2000" dirty="0"/>
          </a:p>
          <a:p>
            <a:endParaRPr lang="en-US" sz="2000" dirty="0">
              <a:latin typeface="Consolas"/>
            </a:endParaRPr>
          </a:p>
        </p:txBody>
      </p:sp>
    </p:spTree>
    <p:extLst>
      <p:ext uri="{BB962C8B-B14F-4D97-AF65-F5344CB8AC3E}">
        <p14:creationId xmlns:p14="http://schemas.microsoft.com/office/powerpoint/2010/main" val="143330011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rgbClr val="00BCF2"/>
                </a:solidFill>
              </a:rPr>
              <a:t>Instructors </a:t>
            </a:r>
          </a:p>
        </p:txBody>
      </p:sp>
      <p:sp>
        <p:nvSpPr>
          <p:cNvPr id="6" name="Text Placeholder 5"/>
          <p:cNvSpPr>
            <a:spLocks noGrp="1"/>
          </p:cNvSpPr>
          <p:nvPr>
            <p:ph type="body" sz="quarter" idx="10"/>
          </p:nvPr>
        </p:nvSpPr>
        <p:spPr>
          <a:xfrm>
            <a:off x="6177437" y="1366155"/>
            <a:ext cx="4394448" cy="1785104"/>
          </a:xfrm>
        </p:spPr>
        <p:txBody>
          <a:bodyPr/>
          <a:lstStyle/>
          <a:p>
            <a:pPr marL="0" indent="0" algn="ctr">
              <a:buNone/>
            </a:pPr>
            <a:r>
              <a:rPr lang="en-US" sz="3200" b="1" dirty="0"/>
              <a:t>Vedant Bahel</a:t>
            </a:r>
          </a:p>
          <a:p>
            <a:pPr marL="0" indent="0" algn="ctr">
              <a:buNone/>
            </a:pPr>
            <a:r>
              <a:rPr lang="en-US" sz="2000" dirty="0"/>
              <a:t>Microsoft Student Partner</a:t>
            </a:r>
            <a:br>
              <a:rPr lang="en-US" sz="2000" dirty="0"/>
            </a:br>
            <a:r>
              <a:rPr lang="en-US" sz="2000" dirty="0"/>
              <a:t>Founder, Data Deals</a:t>
            </a:r>
            <a:br>
              <a:rPr lang="en-US" sz="2000" dirty="0"/>
            </a:br>
            <a:r>
              <a:rPr lang="en-US" sz="2000" dirty="0">
                <a:solidFill>
                  <a:srgbClr val="FFFF00"/>
                </a:solidFill>
              </a:rPr>
              <a:t>#Researcher</a:t>
            </a:r>
            <a:br>
              <a:rPr lang="en-US" sz="2000" dirty="0">
                <a:solidFill>
                  <a:srgbClr val="FFFF00"/>
                </a:solidFill>
              </a:rPr>
            </a:br>
            <a:r>
              <a:rPr lang="en-US" sz="2000" dirty="0">
                <a:solidFill>
                  <a:schemeClr val="accent2"/>
                </a:solidFill>
              </a:rPr>
              <a:t>@Vedant_Bahel</a:t>
            </a:r>
          </a:p>
        </p:txBody>
      </p:sp>
      <p:pic>
        <p:nvPicPr>
          <p:cNvPr id="3" name="Picture 2" descr="A person posing for the camera&#10;&#10;Description automatically generated">
            <a:extLst>
              <a:ext uri="{FF2B5EF4-FFF2-40B4-BE49-F238E27FC236}">
                <a16:creationId xmlns:a16="http://schemas.microsoft.com/office/drawing/2014/main" id="{232ABE4A-24D7-4A34-8EE6-C7C0FC0CA3E4}"/>
              </a:ext>
            </a:extLst>
          </p:cNvPr>
          <p:cNvPicPr>
            <a:picLocks noChangeAspect="1"/>
          </p:cNvPicPr>
          <p:nvPr/>
        </p:nvPicPr>
        <p:blipFill>
          <a:blip r:embed="rId3"/>
          <a:stretch>
            <a:fillRect/>
          </a:stretch>
        </p:blipFill>
        <p:spPr>
          <a:xfrm>
            <a:off x="2020582" y="1148831"/>
            <a:ext cx="2167369" cy="221975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a:extLst>
              <a:ext uri="{FF2B5EF4-FFF2-40B4-BE49-F238E27FC236}">
                <a16:creationId xmlns:a16="http://schemas.microsoft.com/office/drawing/2014/main" id="{B7B21B27-25B5-4355-9674-6C47E129BEA6}"/>
              </a:ext>
            </a:extLst>
          </p:cNvPr>
          <p:cNvPicPr>
            <a:picLocks noChangeAspect="1"/>
          </p:cNvPicPr>
          <p:nvPr/>
        </p:nvPicPr>
        <p:blipFill>
          <a:blip r:embed="rId4"/>
          <a:stretch>
            <a:fillRect/>
          </a:stretch>
        </p:blipFill>
        <p:spPr>
          <a:xfrm>
            <a:off x="2020582" y="3768296"/>
            <a:ext cx="2167369" cy="216736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Text Placeholder 5">
            <a:extLst>
              <a:ext uri="{FF2B5EF4-FFF2-40B4-BE49-F238E27FC236}">
                <a16:creationId xmlns:a16="http://schemas.microsoft.com/office/drawing/2014/main" id="{373C802D-FCB2-4032-AD9B-295ED8E29C86}"/>
              </a:ext>
            </a:extLst>
          </p:cNvPr>
          <p:cNvSpPr txBox="1">
            <a:spLocks/>
          </p:cNvSpPr>
          <p:nvPr/>
        </p:nvSpPr>
        <p:spPr>
          <a:xfrm>
            <a:off x="6177437" y="3768296"/>
            <a:ext cx="4394448" cy="49244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3200" b="1" dirty="0"/>
              <a:t>Harsh Aryan</a:t>
            </a:r>
            <a:endParaRPr lang="en-US" sz="3200" dirty="0"/>
          </a:p>
        </p:txBody>
      </p:sp>
      <p:sp>
        <p:nvSpPr>
          <p:cNvPr id="4" name="Rectangle 3">
            <a:extLst>
              <a:ext uri="{FF2B5EF4-FFF2-40B4-BE49-F238E27FC236}">
                <a16:creationId xmlns:a16="http://schemas.microsoft.com/office/drawing/2014/main" id="{825A06FF-5E46-42D9-B645-EBCDB993082B}"/>
              </a:ext>
            </a:extLst>
          </p:cNvPr>
          <p:cNvSpPr/>
          <p:nvPr/>
        </p:nvSpPr>
        <p:spPr>
          <a:xfrm>
            <a:off x="5326661" y="4364873"/>
            <a:ext cx="6096000" cy="1323439"/>
          </a:xfrm>
          <a:prstGeom prst="rect">
            <a:avLst/>
          </a:prstGeom>
        </p:spPr>
        <p:txBody>
          <a:bodyPr>
            <a:spAutoFit/>
          </a:bodyPr>
          <a:lstStyle/>
          <a:p>
            <a:pPr algn="ctr"/>
            <a:r>
              <a:rPr lang="en-US" sz="2000" dirty="0"/>
              <a:t>Microsoft Student Partner</a:t>
            </a:r>
            <a:br>
              <a:rPr lang="en-US" sz="2000" dirty="0"/>
            </a:br>
            <a:r>
              <a:rPr lang="en-US" sz="2000" dirty="0"/>
              <a:t>Google Explore ML Facilitator </a:t>
            </a:r>
            <a:br>
              <a:rPr lang="en-US" sz="2000" dirty="0"/>
            </a:br>
            <a:r>
              <a:rPr lang="en-US" sz="2000" dirty="0">
                <a:solidFill>
                  <a:srgbClr val="FFFF00"/>
                </a:solidFill>
              </a:rPr>
              <a:t>#TechEvangelist</a:t>
            </a:r>
            <a:br>
              <a:rPr lang="en-US" sz="2000" dirty="0">
                <a:solidFill>
                  <a:srgbClr val="FFFF00"/>
                </a:solidFill>
              </a:rPr>
            </a:br>
            <a:r>
              <a:rPr lang="en-US" sz="2000" dirty="0">
                <a:solidFill>
                  <a:schemeClr val="accent2"/>
                </a:solidFill>
              </a:rPr>
              <a:t>@12HarshAryan</a:t>
            </a:r>
          </a:p>
        </p:txBody>
      </p:sp>
      <p:pic>
        <p:nvPicPr>
          <p:cNvPr id="9" name="Picture 8" descr="A picture containing water&#10;&#10;Description automatically generated">
            <a:extLst>
              <a:ext uri="{FF2B5EF4-FFF2-40B4-BE49-F238E27FC236}">
                <a16:creationId xmlns:a16="http://schemas.microsoft.com/office/drawing/2014/main" id="{0113FB39-4057-4376-9604-A9597669A10A}"/>
              </a:ext>
            </a:extLst>
          </p:cNvPr>
          <p:cNvPicPr>
            <a:picLocks noChangeAspect="1"/>
          </p:cNvPicPr>
          <p:nvPr/>
        </p:nvPicPr>
        <p:blipFill>
          <a:blip r:embed="rId5"/>
          <a:stretch>
            <a:fillRect/>
          </a:stretch>
        </p:blipFill>
        <p:spPr>
          <a:xfrm>
            <a:off x="6876288" y="2762950"/>
            <a:ext cx="622093" cy="622093"/>
          </a:xfrm>
          <a:prstGeom prst="rect">
            <a:avLst/>
          </a:prstGeom>
        </p:spPr>
      </p:pic>
      <p:pic>
        <p:nvPicPr>
          <p:cNvPr id="11" name="Picture 10" descr="A picture containing water&#10;&#10;Description automatically generated">
            <a:extLst>
              <a:ext uri="{FF2B5EF4-FFF2-40B4-BE49-F238E27FC236}">
                <a16:creationId xmlns:a16="http://schemas.microsoft.com/office/drawing/2014/main" id="{74C2BFA9-06BB-41E0-8A9A-FEEABF47F9A1}"/>
              </a:ext>
            </a:extLst>
          </p:cNvPr>
          <p:cNvPicPr>
            <a:picLocks noChangeAspect="1"/>
          </p:cNvPicPr>
          <p:nvPr/>
        </p:nvPicPr>
        <p:blipFill>
          <a:blip r:embed="rId5"/>
          <a:stretch>
            <a:fillRect/>
          </a:stretch>
        </p:blipFill>
        <p:spPr>
          <a:xfrm>
            <a:off x="6876287" y="5180798"/>
            <a:ext cx="622093" cy="622093"/>
          </a:xfrm>
          <a:prstGeom prst="rect">
            <a:avLst/>
          </a:prstGeom>
        </p:spPr>
      </p:pic>
      <p:sp>
        <p:nvSpPr>
          <p:cNvPr id="12" name="TextBox 11">
            <a:extLst>
              <a:ext uri="{FF2B5EF4-FFF2-40B4-BE49-F238E27FC236}">
                <a16:creationId xmlns:a16="http://schemas.microsoft.com/office/drawing/2014/main" id="{757AE445-18DA-4E99-8C50-CC55BBD037D4}"/>
              </a:ext>
            </a:extLst>
          </p:cNvPr>
          <p:cNvSpPr txBox="1"/>
          <p:nvPr/>
        </p:nvSpPr>
        <p:spPr>
          <a:xfrm>
            <a:off x="6958584" y="6524292"/>
            <a:ext cx="5138928" cy="246221"/>
          </a:xfrm>
          <a:prstGeom prst="rect">
            <a:avLst/>
          </a:prstGeom>
          <a:noFill/>
        </p:spPr>
        <p:txBody>
          <a:bodyPr wrap="square" lIns="0" tIns="0" rIns="0" bIns="0" rtlCol="0">
            <a:spAutoFit/>
          </a:bodyPr>
          <a:lstStyle/>
          <a:p>
            <a:pPr algn="l"/>
            <a:r>
              <a:rPr lang="en-IN" sz="1600" dirty="0">
                <a:gradFill>
                  <a:gsLst>
                    <a:gs pos="2917">
                      <a:schemeClr val="tx1"/>
                    </a:gs>
                    <a:gs pos="30000">
                      <a:schemeClr val="tx1"/>
                    </a:gs>
                  </a:gsLst>
                  <a:lin ang="5400000" scaled="0"/>
                </a:gradFill>
              </a:rPr>
              <a:t>The Machine Learning &amp; Deep Learning Show: Lecture 01</a:t>
            </a:r>
          </a:p>
        </p:txBody>
      </p:sp>
    </p:spTree>
    <p:extLst>
      <p:ext uri="{BB962C8B-B14F-4D97-AF65-F5344CB8AC3E}">
        <p14:creationId xmlns:p14="http://schemas.microsoft.com/office/powerpoint/2010/main" val="1369338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D9363-05F5-4031-BB60-1FB3964E2E9A}"/>
              </a:ext>
            </a:extLst>
          </p:cNvPr>
          <p:cNvSpPr>
            <a:spLocks noGrp="1"/>
          </p:cNvSpPr>
          <p:nvPr>
            <p:ph type="title"/>
          </p:nvPr>
        </p:nvSpPr>
        <p:spPr>
          <a:xfrm>
            <a:off x="490798" y="333153"/>
            <a:ext cx="11018520" cy="1661993"/>
          </a:xfrm>
        </p:spPr>
        <p:txBody>
          <a:bodyPr/>
          <a:lstStyle/>
          <a:p>
            <a:r>
              <a:rPr lang="en-US">
                <a:solidFill>
                  <a:schemeClr val="accent2"/>
                </a:solidFill>
                <a:ea typeface="+mj-lt"/>
                <a:cs typeface="+mj-lt"/>
              </a:rPr>
              <a:t>Code: Linear regression </a:t>
            </a:r>
            <a:endParaRPr lang="en-US">
              <a:solidFill>
                <a:schemeClr val="accent2"/>
              </a:solidFill>
            </a:endParaRPr>
          </a:p>
          <a:p>
            <a:endParaRPr lang="en-US" dirty="0">
              <a:ea typeface="+mj-lt"/>
              <a:cs typeface="+mj-lt"/>
            </a:endParaRPr>
          </a:p>
          <a:p>
            <a:endParaRPr lang="en-US" dirty="0"/>
          </a:p>
        </p:txBody>
      </p:sp>
      <p:sp>
        <p:nvSpPr>
          <p:cNvPr id="3" name="Text Placeholder 2">
            <a:extLst>
              <a:ext uri="{FF2B5EF4-FFF2-40B4-BE49-F238E27FC236}">
                <a16:creationId xmlns:a16="http://schemas.microsoft.com/office/drawing/2014/main" id="{969380B9-0581-4913-AD34-B49014F4EDB4}"/>
              </a:ext>
            </a:extLst>
          </p:cNvPr>
          <p:cNvSpPr>
            <a:spLocks noGrp="1"/>
          </p:cNvSpPr>
          <p:nvPr>
            <p:ph type="body" sz="quarter" idx="10"/>
          </p:nvPr>
        </p:nvSpPr>
        <p:spPr>
          <a:xfrm>
            <a:off x="614845" y="1197455"/>
            <a:ext cx="11018520" cy="4148828"/>
          </a:xfrm>
        </p:spPr>
        <p:txBody>
          <a:bodyPr vert="horz" wrap="square" lIns="0" tIns="0" rIns="0" bIns="0" rtlCol="0" anchor="t">
            <a:spAutoFit/>
          </a:bodyPr>
          <a:lstStyle/>
          <a:p>
            <a:r>
              <a:rPr lang="en-US" sz="2000">
                <a:solidFill>
                  <a:schemeClr val="accent2">
                    <a:lumMod val="40000"/>
                    <a:lumOff val="60000"/>
                  </a:schemeClr>
                </a:solidFill>
                <a:latin typeface="Consolas"/>
              </a:rPr>
              <a:t>#Giving External Data for Price Prediction</a:t>
            </a:r>
            <a:endParaRPr lang="en-US">
              <a:solidFill>
                <a:schemeClr val="accent2">
                  <a:lumMod val="40000"/>
                  <a:lumOff val="60000"/>
                </a:schemeClr>
              </a:solidFill>
            </a:endParaRPr>
          </a:p>
          <a:p>
            <a:r>
              <a:rPr lang="en-US" sz="2000">
                <a:latin typeface="Consolas"/>
              </a:rPr>
              <a:t>Data=np.array(4230)</a:t>
            </a:r>
            <a:endParaRPr lang="en-US"/>
          </a:p>
          <a:p>
            <a:r>
              <a:rPr lang="en-US" sz="2000">
                <a:latin typeface="Consolas"/>
              </a:rPr>
              <a:t>Y_manualtest= regressor.predict(Data.reshape(1,-1))</a:t>
            </a:r>
            <a:endParaRPr lang="en-US"/>
          </a:p>
          <a:p>
            <a:r>
              <a:rPr lang="en-US" sz="2000">
                <a:latin typeface="Consolas"/>
              </a:rPr>
              <a:t>print(Y_manualtest)</a:t>
            </a:r>
            <a:endParaRPr lang="en-US"/>
          </a:p>
          <a:p>
            <a:endParaRPr lang="en-US"/>
          </a:p>
          <a:p>
            <a:r>
              <a:rPr lang="en-US" sz="2000">
                <a:solidFill>
                  <a:schemeClr val="accent2">
                    <a:lumMod val="40000"/>
                    <a:lumOff val="60000"/>
                  </a:schemeClr>
                </a:solidFill>
                <a:latin typeface="Consolas"/>
              </a:rPr>
              <a:t>#if we want to take manual input from the user and then calculate the price</a:t>
            </a:r>
            <a:endParaRPr lang="en-US">
              <a:solidFill>
                <a:schemeClr val="accent2">
                  <a:lumMod val="40000"/>
                  <a:lumOff val="60000"/>
                </a:schemeClr>
              </a:solidFill>
            </a:endParaRPr>
          </a:p>
          <a:p>
            <a:r>
              <a:rPr lang="en-US" sz="2000">
                <a:latin typeface="Consolas"/>
              </a:rPr>
              <a:t>a=int(input('What is the Sqft living of your house?'))</a:t>
            </a:r>
            <a:endParaRPr lang="en-US"/>
          </a:p>
          <a:p>
            <a:r>
              <a:rPr lang="en-US" sz="2000">
                <a:latin typeface="Consolas"/>
              </a:rPr>
              <a:t>Data=np.array(a)</a:t>
            </a:r>
            <a:endParaRPr lang="en-US"/>
          </a:p>
          <a:p>
            <a:r>
              <a:rPr lang="en-US" sz="2000">
                <a:latin typeface="Consolas"/>
              </a:rPr>
              <a:t>useroutput= regressor.predict(Data.reshape(1,-1))</a:t>
            </a:r>
            <a:endParaRPr lang="en-US"/>
          </a:p>
          <a:p>
            <a:r>
              <a:rPr lang="en-US" sz="2000">
                <a:latin typeface="Consolas"/>
              </a:rPr>
              <a:t>print(useroutput)</a:t>
            </a:r>
            <a:endParaRPr lang="en-US"/>
          </a:p>
          <a:p>
            <a:endParaRPr lang="en-US" sz="2000" dirty="0">
              <a:latin typeface="Consolas"/>
            </a:endParaRPr>
          </a:p>
        </p:txBody>
      </p:sp>
    </p:spTree>
    <p:extLst>
      <p:ext uri="{BB962C8B-B14F-4D97-AF65-F5344CB8AC3E}">
        <p14:creationId xmlns:p14="http://schemas.microsoft.com/office/powerpoint/2010/main" val="406790783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EBAEA-1FE4-4256-943C-4C6211EF4435}"/>
              </a:ext>
            </a:extLst>
          </p:cNvPr>
          <p:cNvSpPr>
            <a:spLocks noGrp="1"/>
          </p:cNvSpPr>
          <p:nvPr>
            <p:ph type="title"/>
          </p:nvPr>
        </p:nvSpPr>
        <p:spPr>
          <a:xfrm>
            <a:off x="586740" y="2670048"/>
            <a:ext cx="11018520" cy="1354217"/>
          </a:xfrm>
        </p:spPr>
        <p:txBody>
          <a:bodyPr/>
          <a:lstStyle/>
          <a:p>
            <a:r>
              <a:rPr lang="en-IN" sz="8800" dirty="0">
                <a:solidFill>
                  <a:schemeClr val="accent1"/>
                </a:solidFill>
              </a:rPr>
              <a:t>About Assignment 01</a:t>
            </a:r>
          </a:p>
        </p:txBody>
      </p:sp>
    </p:spTree>
    <p:extLst>
      <p:ext uri="{BB962C8B-B14F-4D97-AF65-F5344CB8AC3E}">
        <p14:creationId xmlns:p14="http://schemas.microsoft.com/office/powerpoint/2010/main" val="309362252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9566BD-8695-4862-AFCB-C6E528A56989}"/>
              </a:ext>
            </a:extLst>
          </p:cNvPr>
          <p:cNvSpPr txBox="1"/>
          <p:nvPr/>
        </p:nvSpPr>
        <p:spPr>
          <a:xfrm>
            <a:off x="5100696" y="5853289"/>
            <a:ext cx="2743200" cy="54322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750" dirty="0">
                <a:solidFill>
                  <a:srgbClr val="00BCF2"/>
                </a:solidFill>
                <a:latin typeface="Segoe UI Semibold"/>
                <a:cs typeface="Segoe UI"/>
              </a:rPr>
              <a:t>That's all Folks !</a:t>
            </a:r>
            <a:endParaRPr lang="en-US" dirty="0"/>
          </a:p>
          <a:p>
            <a:r>
              <a:rPr lang="en-US" sz="1750" dirty="0">
                <a:gradFill>
                  <a:gsLst>
                    <a:gs pos="2917">
                      <a:schemeClr val="tx1"/>
                    </a:gs>
                    <a:gs pos="30000">
                      <a:schemeClr val="tx1"/>
                    </a:gs>
                  </a:gsLst>
                  <a:lin ang="5400000" scaled="0"/>
                </a:gradFill>
                <a:latin typeface="Segoe UI Semibold"/>
                <a:cs typeface="Segoe UI"/>
              </a:rPr>
              <a:t>​</a:t>
            </a:r>
          </a:p>
        </p:txBody>
      </p:sp>
      <p:pic>
        <p:nvPicPr>
          <p:cNvPr id="8" name="Picture 8" descr="A picture containing red, sitting, front, black&#10;&#10;Description generated with very high confidence">
            <a:extLst>
              <a:ext uri="{FF2B5EF4-FFF2-40B4-BE49-F238E27FC236}">
                <a16:creationId xmlns:a16="http://schemas.microsoft.com/office/drawing/2014/main" id="{DB5BF3F7-0AC6-47E2-B9CB-2E316C2986EB}"/>
              </a:ext>
            </a:extLst>
          </p:cNvPr>
          <p:cNvPicPr>
            <a:picLocks noChangeAspect="1"/>
          </p:cNvPicPr>
          <p:nvPr/>
        </p:nvPicPr>
        <p:blipFill>
          <a:blip r:embed="rId3"/>
          <a:stretch>
            <a:fillRect/>
          </a:stretch>
        </p:blipFill>
        <p:spPr>
          <a:xfrm>
            <a:off x="2679524" y="783167"/>
            <a:ext cx="6597766" cy="4962406"/>
          </a:xfrm>
          <a:prstGeom prst="rect">
            <a:avLst/>
          </a:prstGeom>
        </p:spPr>
      </p:pic>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55D20-769B-4EC3-8FA6-2EE6605008D8}"/>
              </a:ext>
            </a:extLst>
          </p:cNvPr>
          <p:cNvSpPr>
            <a:spLocks noGrp="1"/>
          </p:cNvSpPr>
          <p:nvPr>
            <p:ph type="title"/>
          </p:nvPr>
        </p:nvSpPr>
        <p:spPr/>
        <p:txBody>
          <a:bodyPr/>
          <a:lstStyle/>
          <a:p>
            <a:r>
              <a:rPr lang="en-IN" dirty="0">
                <a:solidFill>
                  <a:schemeClr val="accent1"/>
                </a:solidFill>
              </a:rPr>
              <a:t>Agenda</a:t>
            </a:r>
          </a:p>
        </p:txBody>
      </p:sp>
      <p:sp>
        <p:nvSpPr>
          <p:cNvPr id="4" name="Rectangle 1">
            <a:extLst>
              <a:ext uri="{FF2B5EF4-FFF2-40B4-BE49-F238E27FC236}">
                <a16:creationId xmlns:a16="http://schemas.microsoft.com/office/drawing/2014/main" id="{EEC19C54-284C-4920-8C87-317F5E3AA8FB}"/>
              </a:ext>
            </a:extLst>
          </p:cNvPr>
          <p:cNvSpPr>
            <a:spLocks noGrp="1" noChangeArrowheads="1"/>
          </p:cNvSpPr>
          <p:nvPr>
            <p:ph type="body" sz="quarter" idx="10"/>
          </p:nvPr>
        </p:nvSpPr>
        <p:spPr bwMode="auto">
          <a:xfrm>
            <a:off x="401320" y="920621"/>
            <a:ext cx="8319970"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Intro to Machine Learning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Intro to Deep Learning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Types of Machine Learning System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Supervised Machine Learning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Regression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Hands-On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About Assignment 1</a:t>
            </a:r>
            <a:endParaRPr kumimoji="0" lang="en-US" altLang="en-US" sz="7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621302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7451" y="2369461"/>
            <a:ext cx="11176987" cy="609398"/>
          </a:xfrm>
        </p:spPr>
        <p:txBody>
          <a:bodyPr/>
          <a:lstStyle/>
          <a:p>
            <a:r>
              <a:rPr lang="en-US" sz="4400">
                <a:solidFill>
                  <a:schemeClr val="accent2"/>
                </a:solidFill>
                <a:cs typeface="Segoe UI"/>
              </a:rPr>
              <a:t>What is Machine Learning ?</a:t>
            </a:r>
            <a:endParaRPr lang="en-US">
              <a:solidFill>
                <a:schemeClr val="accent2"/>
              </a:solidFill>
            </a:endParaRPr>
          </a:p>
        </p:txBody>
      </p:sp>
      <p:sp>
        <p:nvSpPr>
          <p:cNvPr id="2" name="Title 2">
            <a:extLst>
              <a:ext uri="{FF2B5EF4-FFF2-40B4-BE49-F238E27FC236}">
                <a16:creationId xmlns:a16="http://schemas.microsoft.com/office/drawing/2014/main" id="{5AB4F68B-527F-4CCF-8A29-3EC5F9D6A887}"/>
              </a:ext>
            </a:extLst>
          </p:cNvPr>
          <p:cNvSpPr txBox="1">
            <a:spLocks/>
          </p:cNvSpPr>
          <p:nvPr/>
        </p:nvSpPr>
        <p:spPr>
          <a:xfrm>
            <a:off x="221703" y="2044701"/>
            <a:ext cx="11176987" cy="2492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GB" sz="1800">
                <a:solidFill>
                  <a:srgbClr val="FFFFFF"/>
                </a:solidFill>
                <a:cs typeface="Segoe UI"/>
              </a:rPr>
              <a:t>First Questions first</a:t>
            </a:r>
            <a:endParaRPr lang="en-US" sz="1800">
              <a:solidFill>
                <a:srgbClr val="FFFFFF"/>
              </a:solidFill>
            </a:endParaRPr>
          </a:p>
        </p:txBody>
      </p:sp>
    </p:spTree>
    <p:extLst>
      <p:ext uri="{BB962C8B-B14F-4D97-AF65-F5344CB8AC3E}">
        <p14:creationId xmlns:p14="http://schemas.microsoft.com/office/powerpoint/2010/main" val="487884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3777" y="455601"/>
            <a:ext cx="11176987" cy="609398"/>
          </a:xfrm>
        </p:spPr>
        <p:txBody>
          <a:bodyPr/>
          <a:lstStyle/>
          <a:p>
            <a:r>
              <a:rPr lang="en-US" sz="4400">
                <a:solidFill>
                  <a:schemeClr val="accent2"/>
                </a:solidFill>
                <a:cs typeface="Segoe UI"/>
              </a:rPr>
              <a:t>What is Machine Learning ?</a:t>
            </a:r>
            <a:endParaRPr lang="en-US">
              <a:solidFill>
                <a:schemeClr val="accent2"/>
              </a:solidFill>
            </a:endParaRPr>
          </a:p>
        </p:txBody>
      </p:sp>
      <p:pic>
        <p:nvPicPr>
          <p:cNvPr id="4" name="Picture 4" descr="A person in a suit and tie&#10;&#10;Description generated with very high confidence">
            <a:extLst>
              <a:ext uri="{FF2B5EF4-FFF2-40B4-BE49-F238E27FC236}">
                <a16:creationId xmlns:a16="http://schemas.microsoft.com/office/drawing/2014/main" id="{6D923546-273B-4AA9-8EE7-AFBBFFCCDC27}"/>
              </a:ext>
            </a:extLst>
          </p:cNvPr>
          <p:cNvPicPr>
            <a:picLocks noChangeAspect="1"/>
          </p:cNvPicPr>
          <p:nvPr/>
        </p:nvPicPr>
        <p:blipFill>
          <a:blip r:embed="rId3"/>
          <a:stretch>
            <a:fillRect/>
          </a:stretch>
        </p:blipFill>
        <p:spPr>
          <a:xfrm>
            <a:off x="2970028" y="1286539"/>
            <a:ext cx="4993758" cy="4993758"/>
          </a:xfrm>
          <a:prstGeom prst="rect">
            <a:avLst/>
          </a:prstGeom>
        </p:spPr>
      </p:pic>
    </p:spTree>
    <p:extLst>
      <p:ext uri="{BB962C8B-B14F-4D97-AF65-F5344CB8AC3E}">
        <p14:creationId xmlns:p14="http://schemas.microsoft.com/office/powerpoint/2010/main" val="124213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1451" y="845461"/>
            <a:ext cx="11176987" cy="609398"/>
          </a:xfrm>
        </p:spPr>
        <p:txBody>
          <a:bodyPr/>
          <a:lstStyle/>
          <a:p>
            <a:r>
              <a:rPr lang="en-US" sz="4400">
                <a:solidFill>
                  <a:schemeClr val="accent2"/>
                </a:solidFill>
                <a:cs typeface="Segoe UI"/>
              </a:rPr>
              <a:t>What is Machine Learning ?</a:t>
            </a:r>
            <a:endParaRPr lang="en-US">
              <a:solidFill>
                <a:schemeClr val="accent2"/>
              </a:solidFill>
            </a:endParaRPr>
          </a:p>
        </p:txBody>
      </p:sp>
      <p:sp>
        <p:nvSpPr>
          <p:cNvPr id="2" name="Title 2">
            <a:extLst>
              <a:ext uri="{FF2B5EF4-FFF2-40B4-BE49-F238E27FC236}">
                <a16:creationId xmlns:a16="http://schemas.microsoft.com/office/drawing/2014/main" id="{5AB4F68B-527F-4CCF-8A29-3EC5F9D6A887}"/>
              </a:ext>
            </a:extLst>
          </p:cNvPr>
          <p:cNvSpPr txBox="1">
            <a:spLocks/>
          </p:cNvSpPr>
          <p:nvPr/>
        </p:nvSpPr>
        <p:spPr>
          <a:xfrm>
            <a:off x="936667" y="1953745"/>
            <a:ext cx="10640765" cy="2160591"/>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GB" sz="2600">
                <a:ea typeface="+mj-lt"/>
                <a:cs typeface="+mj-lt"/>
              </a:rPr>
              <a:t>Machine learning is a specific field of AI where a system learns to find patterns in examples in order to make predictions.</a:t>
            </a:r>
            <a:endParaRPr lang="en-US" sz="2600"/>
          </a:p>
          <a:p>
            <a:endParaRPr lang="en-GB" sz="2600">
              <a:ea typeface="+mj-lt"/>
              <a:cs typeface="+mj-lt"/>
            </a:endParaRPr>
          </a:p>
          <a:p>
            <a:r>
              <a:rPr lang="en-GB" sz="2600">
                <a:ea typeface="+mj-lt"/>
                <a:cs typeface="+mj-lt"/>
              </a:rPr>
              <a:t>It can be understood as Computers learning how to do a task without </a:t>
            </a:r>
            <a:endParaRPr lang="en-GB" sz="2600">
              <a:ea typeface="+mj-lt"/>
            </a:endParaRPr>
          </a:p>
          <a:p>
            <a:r>
              <a:rPr lang="en-GB" sz="2600">
                <a:ea typeface="+mj-lt"/>
                <a:cs typeface="+mj-lt"/>
              </a:rPr>
              <a:t>'being explicitly programmed' to do so.</a:t>
            </a:r>
            <a:endParaRPr lang="en-GB" sz="2600"/>
          </a:p>
          <a:p>
            <a:endParaRPr lang="en-GB" sz="2600"/>
          </a:p>
        </p:txBody>
      </p:sp>
    </p:spTree>
    <p:extLst>
      <p:ext uri="{BB962C8B-B14F-4D97-AF65-F5344CB8AC3E}">
        <p14:creationId xmlns:p14="http://schemas.microsoft.com/office/powerpoint/2010/main" val="778209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MSP">
      <a:dk1>
        <a:srgbClr val="1A1A1A"/>
      </a:dk1>
      <a:lt1>
        <a:srgbClr val="FFFFFF"/>
      </a:lt1>
      <a:dk2>
        <a:srgbClr val="0D0D0D"/>
      </a:dk2>
      <a:lt2>
        <a:srgbClr val="E6E6E6"/>
      </a:lt2>
      <a:accent1>
        <a:srgbClr val="0078D4"/>
      </a:accent1>
      <a:accent2>
        <a:srgbClr val="00BCF2"/>
      </a:accent2>
      <a:accent3>
        <a:srgbClr val="D2D2D2"/>
      </a:accent3>
      <a:accent4>
        <a:srgbClr val="737373"/>
      </a:accent4>
      <a:accent5>
        <a:srgbClr val="505050"/>
      </a:accent5>
      <a:accent6>
        <a:srgbClr val="FFFFFF"/>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2CA35654-AA95-4EAF-8C1E-008A884F020F}"/>
    </a:ext>
  </a:extLst>
</a:theme>
</file>

<file path=ppt/theme/theme2.xml><?xml version="1.0" encoding="utf-8"?>
<a:theme xmlns:a="http://schemas.openxmlformats.org/drawingml/2006/main" name="SOFT BLACK TEMPLATE">
  <a:themeElements>
    <a:clrScheme name="MSP">
      <a:dk1>
        <a:srgbClr val="1A1A1A"/>
      </a:dk1>
      <a:lt1>
        <a:srgbClr val="FFFFFF"/>
      </a:lt1>
      <a:dk2>
        <a:srgbClr val="0D0D0D"/>
      </a:dk2>
      <a:lt2>
        <a:srgbClr val="E6E6E6"/>
      </a:lt2>
      <a:accent1>
        <a:srgbClr val="0078D4"/>
      </a:accent1>
      <a:accent2>
        <a:srgbClr val="00BCF2"/>
      </a:accent2>
      <a:accent3>
        <a:srgbClr val="D2D2D2"/>
      </a:accent3>
      <a:accent4>
        <a:srgbClr val="737373"/>
      </a:accent4>
      <a:accent5>
        <a:srgbClr val="505050"/>
      </a:accent5>
      <a:accent6>
        <a:srgbClr val="FFFFFF"/>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5909D274-6178-43D8-BFA6-D91DA2D0006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37F06C4865FD4A8A403F66497FF9A9" ma:contentTypeVersion="9" ma:contentTypeDescription="Create a new document." ma:contentTypeScope="" ma:versionID="a89df2058cab5a593722d353eaead93e">
  <xsd:schema xmlns:xsd="http://www.w3.org/2001/XMLSchema" xmlns:xs="http://www.w3.org/2001/XMLSchema" xmlns:p="http://schemas.microsoft.com/office/2006/metadata/properties" xmlns:ns2="78bc6fde-72ac-489a-b0a4-ba51770a119a" xmlns:ns3="efd76e83-4173-4a26-b431-618a788339a8" targetNamespace="http://schemas.microsoft.com/office/2006/metadata/properties" ma:root="true" ma:fieldsID="6b5bfdbecf4e2213c1753b816864b849" ns2:_="" ns3:_="">
    <xsd:import namespace="78bc6fde-72ac-489a-b0a4-ba51770a119a"/>
    <xsd:import namespace="efd76e83-4173-4a26-b431-618a788339a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bc6fde-72ac-489a-b0a4-ba51770a119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fd76e83-4173-4a26-b431-618a788339a8"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8bc6fde-72ac-489a-b0a4-ba51770a119a" xsi:nil="true"/>
    <SharedWithUsers xmlns="efd76e83-4173-4a26-b431-618a788339a8">
      <UserInfo>
        <DisplayName/>
        <AccountId xsi:nil="true"/>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50FDDDA-2B44-4718-AC8F-B351EFD61F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8bc6fde-72ac-489a-b0a4-ba51770a119a"/>
    <ds:schemaRef ds:uri="efd76e83-4173-4a26-b431-618a788339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78bc6fde-72ac-489a-b0a4-ba51770a119a"/>
    <ds:schemaRef ds:uri="efd76e83-4173-4a26-b431-618a788339a8"/>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570</TotalTime>
  <Words>2972</Words>
  <Application>Microsoft Office PowerPoint</Application>
  <PresentationFormat>Widescreen</PresentationFormat>
  <Paragraphs>357</Paragraphs>
  <Slides>52</Slides>
  <Notes>41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52</vt:i4>
      </vt:variant>
    </vt:vector>
  </HeadingPairs>
  <TitlesOfParts>
    <vt:vector size="63" baseType="lpstr">
      <vt:lpstr>Arial</vt:lpstr>
      <vt:lpstr>Consolas</vt:lpstr>
      <vt:lpstr>Google Sans</vt:lpstr>
      <vt:lpstr>Roboto</vt:lpstr>
      <vt:lpstr>Segoe UI</vt:lpstr>
      <vt:lpstr>Segoe UI Light</vt:lpstr>
      <vt:lpstr>Segoe UI Semibold</vt:lpstr>
      <vt:lpstr>Segoe UI Semilight</vt:lpstr>
      <vt:lpstr>Wingdings</vt:lpstr>
      <vt:lpstr>WHITE TEMPLATE</vt:lpstr>
      <vt:lpstr>SOFT BLACK TEMPLATE</vt:lpstr>
      <vt:lpstr>The Machine Learning &amp; Deep Learning Show</vt:lpstr>
      <vt:lpstr>Congratulations!</vt:lpstr>
      <vt:lpstr>About this Course / Program</vt:lpstr>
      <vt:lpstr>The Machine Learning &amp; Deep Learning Show</vt:lpstr>
      <vt:lpstr>Instructors </vt:lpstr>
      <vt:lpstr>Agenda</vt:lpstr>
      <vt:lpstr>What is Machine Learning ?</vt:lpstr>
      <vt:lpstr>What is Machine Learning ?</vt:lpstr>
      <vt:lpstr>What is Machine Learning ?</vt:lpstr>
      <vt:lpstr>What is Machine Learning ?</vt:lpstr>
      <vt:lpstr>What is Machine Learning ?</vt:lpstr>
      <vt:lpstr>What is Machine Learning ?</vt:lpstr>
      <vt:lpstr>Some Applications of Machine Learning </vt:lpstr>
      <vt:lpstr>Photo Tagging</vt:lpstr>
      <vt:lpstr>Product Recommendation </vt:lpstr>
      <vt:lpstr>Self Driving Car</vt:lpstr>
      <vt:lpstr>What are your favorite application of Machine Learning?  Write it down in the chat/comment section below</vt:lpstr>
      <vt:lpstr>Some more terms</vt:lpstr>
      <vt:lpstr>Some more terms</vt:lpstr>
      <vt:lpstr>Deep Learning </vt:lpstr>
      <vt:lpstr>Types of Machine Learning System</vt:lpstr>
      <vt:lpstr>Types of Machine Learning System</vt:lpstr>
      <vt:lpstr>Types of Machine Learning System</vt:lpstr>
      <vt:lpstr>Supervised Machine Learning</vt:lpstr>
      <vt:lpstr>Classification vs. Regression !</vt:lpstr>
      <vt:lpstr>What are Features ?</vt:lpstr>
      <vt:lpstr>PowerPoint Presentation</vt:lpstr>
      <vt:lpstr>Features :</vt:lpstr>
      <vt:lpstr>Weights &amp; Bias:</vt:lpstr>
      <vt:lpstr>Regression</vt:lpstr>
      <vt:lpstr>Regression</vt:lpstr>
      <vt:lpstr>How to identify a  Regression model ?</vt:lpstr>
      <vt:lpstr>Ready to dive deeper?</vt:lpstr>
      <vt:lpstr>Ready to dive deeper?</vt:lpstr>
      <vt:lpstr>Linear Regression model </vt:lpstr>
      <vt:lpstr>Linear Regression</vt:lpstr>
      <vt:lpstr>The Loss Function</vt:lpstr>
      <vt:lpstr>Gradient Descent </vt:lpstr>
      <vt:lpstr>Gradient Descent </vt:lpstr>
      <vt:lpstr>Gradient Descent </vt:lpstr>
      <vt:lpstr>Don't use Linear Regression Blindly ;) </vt:lpstr>
      <vt:lpstr>Multiple Regression </vt:lpstr>
      <vt:lpstr>Multiple Regression </vt:lpstr>
      <vt:lpstr>So that was Regression !! </vt:lpstr>
      <vt:lpstr>PowerPoint Presentation</vt:lpstr>
      <vt:lpstr>Python??</vt:lpstr>
      <vt:lpstr>Code: Linear regression   </vt:lpstr>
      <vt:lpstr>Code: Linear regression   </vt:lpstr>
      <vt:lpstr>Code: Linear regression   </vt:lpstr>
      <vt:lpstr>Code: Linear regression   </vt:lpstr>
      <vt:lpstr>About Assignment 01</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MSP Program</dc:subject>
  <dc:creator>David Jensen</dc:creator>
  <cp:keywords/>
  <dc:description/>
  <cp:lastModifiedBy>Vedant Bahel</cp:lastModifiedBy>
  <cp:revision>636</cp:revision>
  <dcterms:created xsi:type="dcterms:W3CDTF">2019-03-28T18:40:02Z</dcterms:created>
  <dcterms:modified xsi:type="dcterms:W3CDTF">2020-06-11T17:16:03Z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0x0101003137F06C4865FD4A8A403F66497FF9A9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Order">
    <vt:r8>599000</vt:r8>
  </property>
  <property fmtid="{D5CDD505-2E9C-101B-9397-08002B2CF9AE}" pid="21" name="xd_Signature">
    <vt:bool>false</vt:bool>
  </property>
  <property fmtid="{D5CDD505-2E9C-101B-9397-08002B2CF9AE}" pid="22" name="xd_ProgID">
    <vt:lpwstr/>
  </property>
  <property fmtid="{D5CDD505-2E9C-101B-9397-08002B2CF9AE}" pid="23" name="_SourceUrl">
    <vt:lpwstr/>
  </property>
  <property fmtid="{D5CDD505-2E9C-101B-9397-08002B2CF9AE}" pid="24" name="_SharedFileIndex">
    <vt:lpwstr/>
  </property>
  <property fmtid="{D5CDD505-2E9C-101B-9397-08002B2CF9AE}" pid="25" name="ComplianceAssetId">
    <vt:lpwstr/>
  </property>
  <property fmtid="{D5CDD505-2E9C-101B-9397-08002B2CF9AE}" pid="26" name="TemplateUrl">
    <vt:lpwstr/>
  </property>
</Properties>
</file>